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5" r:id="rId4"/>
    <p:sldId id="281" r:id="rId5"/>
    <p:sldId id="283" r:id="rId6"/>
    <p:sldId id="260" r:id="rId7"/>
    <p:sldId id="277" r:id="rId8"/>
    <p:sldId id="278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2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8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6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88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8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7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3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>
            <a:normAutofit/>
          </a:bodyPr>
          <a:lstStyle/>
          <a:p>
            <a:r>
              <a:rPr lang="en-US" sz="5400" b="1" dirty="0"/>
              <a:t>Live in Love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 Corinthians 13</a:t>
            </a:r>
          </a:p>
        </p:txBody>
      </p:sp>
    </p:spTree>
    <p:extLst>
      <p:ext uri="{BB962C8B-B14F-4D97-AF65-F5344CB8AC3E}">
        <p14:creationId xmlns:p14="http://schemas.microsoft.com/office/powerpoint/2010/main" val="5749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434652" cy="709865"/>
          </a:xfrm>
        </p:spPr>
        <p:txBody>
          <a:bodyPr/>
          <a:lstStyle/>
          <a:p>
            <a:r>
              <a:rPr lang="en-US" sz="3600" b="1" dirty="0"/>
              <a:t>The </a:t>
            </a:r>
            <a:r>
              <a:rPr lang="en-US" sz="3600" b="1" u="sng" dirty="0"/>
              <a:t>power</a:t>
            </a:r>
            <a:r>
              <a:rPr lang="en-US" sz="3600" b="1" dirty="0"/>
              <a:t> of love.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Love makes us </a:t>
            </a:r>
            <a:r>
              <a:rPr lang="en-US" sz="2800" b="1" u="sng" dirty="0"/>
              <a:t>effective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Love makes us </a:t>
            </a:r>
            <a:r>
              <a:rPr lang="en-US" sz="2800" b="1" u="sng" dirty="0"/>
              <a:t>great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Love is a great </a:t>
            </a:r>
            <a:r>
              <a:rPr lang="en-US" sz="2800" b="1" u="sng" dirty="0"/>
              <a:t>benefit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47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6843125" cy="709865"/>
          </a:xfrm>
        </p:spPr>
        <p:txBody>
          <a:bodyPr/>
          <a:lstStyle/>
          <a:p>
            <a:r>
              <a:rPr lang="en-US" sz="3600" b="1" dirty="0"/>
              <a:t>The </a:t>
            </a:r>
            <a:r>
              <a:rPr lang="en-US" sz="3600" b="1" u="sng" dirty="0"/>
              <a:t>characteristics</a:t>
            </a:r>
            <a:r>
              <a:rPr lang="en-US" sz="3600" b="1" dirty="0"/>
              <a:t> of love.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It </a:t>
            </a:r>
            <a:r>
              <a:rPr lang="en-US" sz="2800" b="1" u="sng" dirty="0"/>
              <a:t>cares</a:t>
            </a:r>
            <a:r>
              <a:rPr lang="en-US" sz="2800" b="1" dirty="0"/>
              <a:t> for </a:t>
            </a:r>
            <a:r>
              <a:rPr lang="en-US" sz="2800" b="1" u="sng" dirty="0"/>
              <a:t>others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It is not </a:t>
            </a:r>
            <a:r>
              <a:rPr lang="en-US" sz="2800" b="1" u="sng" dirty="0"/>
              <a:t>self-focused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It is not </a:t>
            </a:r>
            <a:r>
              <a:rPr lang="en-US" sz="2800" b="1" u="sng" dirty="0"/>
              <a:t>mean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It is </a:t>
            </a:r>
            <a:r>
              <a:rPr lang="en-US" sz="2800" b="1" u="sng" dirty="0"/>
              <a:t>faithful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866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7496795" cy="709865"/>
          </a:xfrm>
        </p:spPr>
        <p:txBody>
          <a:bodyPr/>
          <a:lstStyle/>
          <a:p>
            <a:r>
              <a:rPr lang="en-US" sz="3600" b="1" dirty="0"/>
              <a:t>The </a:t>
            </a:r>
            <a:r>
              <a:rPr lang="en-US" sz="3600" b="1" u="sng" dirty="0"/>
              <a:t>permanence</a:t>
            </a:r>
            <a:r>
              <a:rPr lang="en-US" sz="3600" b="1" dirty="0"/>
              <a:t> of love.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extraordinary </a:t>
            </a:r>
            <a:r>
              <a:rPr lang="en-US" sz="2800" b="1" u="sng" dirty="0"/>
              <a:t>gifts</a:t>
            </a:r>
            <a:r>
              <a:rPr lang="en-US" sz="2800" b="1" dirty="0"/>
              <a:t> are </a:t>
            </a:r>
            <a:r>
              <a:rPr lang="en-US" sz="2800" b="1" u="sng" dirty="0"/>
              <a:t>temporary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Those </a:t>
            </a:r>
            <a:r>
              <a:rPr lang="en-US" sz="2800" b="1" u="sng" dirty="0"/>
              <a:t>gifts</a:t>
            </a:r>
            <a:r>
              <a:rPr lang="en-US" sz="2800" b="1" dirty="0"/>
              <a:t> are </a:t>
            </a:r>
            <a:r>
              <a:rPr lang="en-US" sz="2800" b="1" u="sng" dirty="0"/>
              <a:t>replaceable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They are </a:t>
            </a:r>
            <a:r>
              <a:rPr lang="en-US" sz="2800" b="1" u="sng" dirty="0"/>
              <a:t>replaced</a:t>
            </a:r>
            <a:r>
              <a:rPr lang="en-US" sz="2800" b="1" dirty="0"/>
              <a:t> by something more </a:t>
            </a:r>
            <a:r>
              <a:rPr lang="en-US" sz="2800" b="1" u="sng" dirty="0"/>
              <a:t>complete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Love never </a:t>
            </a:r>
            <a:r>
              <a:rPr lang="en-US" sz="2800" b="1" u="sng" dirty="0"/>
              <a:t>ends</a:t>
            </a:r>
            <a:r>
              <a:rPr lang="en-US" sz="2800" b="1" dirty="0"/>
              <a:t>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9269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942535"/>
            <a:ext cx="7461634" cy="4965896"/>
          </a:xfrm>
        </p:spPr>
        <p:txBody>
          <a:bodyPr anchor="ctr"/>
          <a:lstStyle/>
          <a:p>
            <a:pPr algn="ctr"/>
            <a:r>
              <a:rPr lang="en-US" sz="7200" dirty="0"/>
              <a:t>What does that mean to us?</a:t>
            </a:r>
          </a:p>
        </p:txBody>
      </p:sp>
    </p:spTree>
    <p:extLst>
      <p:ext uri="{BB962C8B-B14F-4D97-AF65-F5344CB8AC3E}">
        <p14:creationId xmlns:p14="http://schemas.microsoft.com/office/powerpoint/2010/main" val="143188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1 Corinthians 13:13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“So now faith, hope, and love abide, these three; but the greatest of these is love.”</a:t>
            </a:r>
          </a:p>
        </p:txBody>
      </p:sp>
    </p:spTree>
    <p:extLst>
      <p:ext uri="{BB962C8B-B14F-4D97-AF65-F5344CB8AC3E}">
        <p14:creationId xmlns:p14="http://schemas.microsoft.com/office/powerpoint/2010/main" val="39479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703" y="927098"/>
            <a:ext cx="7847860" cy="709865"/>
          </a:xfrm>
        </p:spPr>
        <p:txBody>
          <a:bodyPr/>
          <a:lstStyle/>
          <a:p>
            <a:r>
              <a:rPr lang="en-US" sz="3600" b="1" dirty="0"/>
              <a:t>Love brings </a:t>
            </a:r>
            <a:r>
              <a:rPr lang="en-US" sz="3600" b="1" u="sng" dirty="0"/>
              <a:t>power</a:t>
            </a:r>
            <a:r>
              <a:rPr lang="en-US" sz="3600" b="1" dirty="0"/>
              <a:t> in our </a:t>
            </a:r>
            <a:r>
              <a:rPr lang="en-US" sz="3600" b="1" u="sng" dirty="0"/>
              <a:t>lives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 need to </a:t>
            </a:r>
            <a:r>
              <a:rPr lang="en-US" sz="2800" b="1" u="sng" dirty="0"/>
              <a:t>speak</a:t>
            </a:r>
            <a:r>
              <a:rPr lang="en-US" sz="2800" b="1" dirty="0"/>
              <a:t> in love.</a:t>
            </a:r>
          </a:p>
          <a:p>
            <a:r>
              <a:rPr lang="en-US" sz="2800" b="1" dirty="0"/>
              <a:t>I need to </a:t>
            </a:r>
            <a:r>
              <a:rPr lang="en-US" sz="2800" b="1" u="sng" dirty="0"/>
              <a:t>serve</a:t>
            </a:r>
            <a:r>
              <a:rPr lang="en-US" sz="2800" b="1" dirty="0"/>
              <a:t> in love.</a:t>
            </a:r>
          </a:p>
          <a:p>
            <a:r>
              <a:rPr lang="en-US" sz="2800" b="1" dirty="0"/>
              <a:t>I need to </a:t>
            </a:r>
            <a:r>
              <a:rPr lang="en-US" sz="2800" b="1" u="sng" dirty="0"/>
              <a:t>live</a:t>
            </a:r>
            <a:r>
              <a:rPr lang="en-US" sz="2800" b="1" dirty="0"/>
              <a:t> in love.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0970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7487918" cy="709865"/>
          </a:xfrm>
        </p:spPr>
        <p:txBody>
          <a:bodyPr/>
          <a:lstStyle/>
          <a:p>
            <a:r>
              <a:rPr lang="en-US" sz="3600" b="1" dirty="0"/>
              <a:t>Our lives should </a:t>
            </a:r>
            <a:r>
              <a:rPr lang="en-US" sz="3600" b="1" u="sng" dirty="0"/>
              <a:t>look</a:t>
            </a:r>
            <a:r>
              <a:rPr lang="en-US" sz="3600" b="1" dirty="0"/>
              <a:t> like love.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We should </a:t>
            </a:r>
            <a:r>
              <a:rPr lang="en-US" sz="2800" b="1" u="sng" dirty="0"/>
              <a:t>care</a:t>
            </a:r>
            <a:r>
              <a:rPr lang="en-US" sz="2800" b="1" dirty="0"/>
              <a:t> for other </a:t>
            </a:r>
            <a:r>
              <a:rPr lang="en-US" sz="2800" b="1" u="sng" dirty="0"/>
              <a:t>people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We should not be </a:t>
            </a:r>
            <a:r>
              <a:rPr lang="en-US" sz="2800" b="1" u="sng" dirty="0"/>
              <a:t>focused</a:t>
            </a:r>
            <a:r>
              <a:rPr lang="en-US" sz="2800" b="1" dirty="0"/>
              <a:t> on </a:t>
            </a:r>
            <a:r>
              <a:rPr lang="en-US" sz="2800" b="1" u="sng" dirty="0"/>
              <a:t>ourselves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Don’t be </a:t>
            </a:r>
            <a:r>
              <a:rPr lang="en-US" sz="2800" b="1" u="sng" dirty="0"/>
              <a:t>happy</a:t>
            </a:r>
            <a:r>
              <a:rPr lang="en-US" sz="2800" b="1" dirty="0"/>
              <a:t> when something </a:t>
            </a:r>
            <a:r>
              <a:rPr lang="en-US" sz="2800" b="1" u="sng" dirty="0"/>
              <a:t>bad</a:t>
            </a:r>
            <a:r>
              <a:rPr lang="en-US" sz="2800" b="1" dirty="0"/>
              <a:t> happens.</a:t>
            </a:r>
          </a:p>
          <a:p>
            <a:r>
              <a:rPr lang="en-US" sz="2800" b="1" dirty="0"/>
              <a:t>Never </a:t>
            </a:r>
            <a:r>
              <a:rPr lang="en-US" sz="2800" b="1" u="sng" dirty="0"/>
              <a:t>give up</a:t>
            </a:r>
            <a:r>
              <a:rPr lang="en-US" sz="2800" b="1" dirty="0"/>
              <a:t> on people!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76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470162" cy="709865"/>
          </a:xfrm>
        </p:spPr>
        <p:txBody>
          <a:bodyPr/>
          <a:lstStyle/>
          <a:p>
            <a:r>
              <a:rPr lang="en-US" sz="3600" b="1" dirty="0"/>
              <a:t>Love never </a:t>
            </a:r>
            <a:r>
              <a:rPr lang="en-US" sz="3600" b="1" u="sng" dirty="0"/>
              <a:t>ends</a:t>
            </a:r>
            <a:r>
              <a:rPr lang="en-US" sz="3600" b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Never </a:t>
            </a:r>
            <a:r>
              <a:rPr lang="en-US" sz="2800" b="1" u="sng" dirty="0"/>
              <a:t>give up</a:t>
            </a:r>
            <a:r>
              <a:rPr lang="en-US" sz="2800" b="1" dirty="0"/>
              <a:t> on </a:t>
            </a:r>
            <a:r>
              <a:rPr lang="en-US" sz="2800" b="1" u="sng" dirty="0"/>
              <a:t>sinners</a:t>
            </a:r>
            <a:r>
              <a:rPr lang="en-US" sz="2800" b="1" dirty="0"/>
              <a:t>!</a:t>
            </a:r>
          </a:p>
          <a:p>
            <a:r>
              <a:rPr lang="en-US" sz="2800" b="1" dirty="0"/>
              <a:t>Never </a:t>
            </a:r>
            <a:r>
              <a:rPr lang="en-US" sz="2800" b="1" u="sng" dirty="0"/>
              <a:t>give up</a:t>
            </a:r>
            <a:r>
              <a:rPr lang="en-US" sz="2800" b="1" dirty="0"/>
              <a:t> on </a:t>
            </a:r>
            <a:r>
              <a:rPr lang="en-US" sz="2800" b="1" u="sng" dirty="0"/>
              <a:t>friends</a:t>
            </a:r>
            <a:r>
              <a:rPr lang="en-US" sz="2800" b="1" dirty="0"/>
              <a:t>!</a:t>
            </a:r>
          </a:p>
          <a:p>
            <a:r>
              <a:rPr lang="en-US" sz="2800" b="1" dirty="0"/>
              <a:t>Never </a:t>
            </a:r>
            <a:r>
              <a:rPr lang="en-US" sz="2800" b="1" u="sng" dirty="0"/>
              <a:t>give up</a:t>
            </a:r>
            <a:r>
              <a:rPr lang="en-US" sz="2800" b="1" dirty="0"/>
              <a:t> on </a:t>
            </a:r>
            <a:r>
              <a:rPr lang="en-US" sz="2800" b="1" u="sng" dirty="0"/>
              <a:t>family</a:t>
            </a:r>
            <a:r>
              <a:rPr lang="en-US" sz="2800" b="1" dirty="0"/>
              <a:t>!</a:t>
            </a:r>
          </a:p>
          <a:p>
            <a:r>
              <a:rPr lang="en-US" sz="2800" b="1" dirty="0"/>
              <a:t>Never </a:t>
            </a:r>
            <a:r>
              <a:rPr lang="en-US" sz="2800" b="1" u="sng" dirty="0"/>
              <a:t>give up</a:t>
            </a:r>
            <a:r>
              <a:rPr lang="en-US" sz="2800" b="1" dirty="0"/>
              <a:t> on the </a:t>
            </a:r>
            <a:r>
              <a:rPr lang="en-US" sz="2800" b="1" u="sng" dirty="0"/>
              <a:t>church</a:t>
            </a:r>
            <a:r>
              <a:rPr lang="en-US" sz="2800" b="1" dirty="0"/>
              <a:t>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77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956</TotalTime>
  <Words>204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Live in Love</vt:lpstr>
      <vt:lpstr>The power of love.</vt:lpstr>
      <vt:lpstr>The characteristics of love.</vt:lpstr>
      <vt:lpstr>The permanence of love.</vt:lpstr>
      <vt:lpstr>What does that mean to us?</vt:lpstr>
      <vt:lpstr>1 Corinthians 13:13</vt:lpstr>
      <vt:lpstr>Love brings power in our lives.</vt:lpstr>
      <vt:lpstr>Our lives should look like love.</vt:lpstr>
      <vt:lpstr>Love never ends!</vt:lpstr>
    </vt:vector>
  </TitlesOfParts>
  <Company>Liberty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Reason to Give Thanks</dc:title>
  <dc:creator>Pastor Trevor Guiles</dc:creator>
  <cp:lastModifiedBy>Trevor Guiles</cp:lastModifiedBy>
  <cp:revision>36</cp:revision>
  <dcterms:created xsi:type="dcterms:W3CDTF">2015-11-29T04:13:13Z</dcterms:created>
  <dcterms:modified xsi:type="dcterms:W3CDTF">2017-07-14T16:16:57Z</dcterms:modified>
</cp:coreProperties>
</file>