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5" r:id="rId4"/>
    <p:sldId id="281" r:id="rId5"/>
    <p:sldId id="283" r:id="rId6"/>
    <p:sldId id="260" r:id="rId7"/>
    <p:sldId id="277" r:id="rId8"/>
    <p:sldId id="278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AA9D0FD2-60E7-4A00-80A7-E0E5EBD5ED23}"/>
    <pc:docChg chg="undo custSel modSld">
      <pc:chgData name="Trevor Guiles" userId="23510a6ddb9179a9" providerId="LiveId" clId="{AA9D0FD2-60E7-4A00-80A7-E0E5EBD5ED23}" dt="2017-08-26T18:36:10.461" v="179" actId="27636"/>
      <pc:docMkLst>
        <pc:docMk/>
      </pc:docMkLst>
      <pc:sldChg chg="modSp">
        <pc:chgData name="Trevor Guiles" userId="23510a6ddb9179a9" providerId="LiveId" clId="{AA9D0FD2-60E7-4A00-80A7-E0E5EBD5ED23}" dt="2017-08-26T18:29:19.342" v="29" actId="27636"/>
        <pc:sldMkLst>
          <pc:docMk/>
          <pc:sldMk cId="574934772" sldId="256"/>
        </pc:sldMkLst>
        <pc:spChg chg="mod">
          <ac:chgData name="Trevor Guiles" userId="23510a6ddb9179a9" providerId="LiveId" clId="{AA9D0FD2-60E7-4A00-80A7-E0E5EBD5ED23}" dt="2017-08-26T18:29:12.882" v="21" actId="20577"/>
          <ac:spMkLst>
            <pc:docMk/>
            <pc:sldMk cId="574934772" sldId="256"/>
            <ac:spMk id="2" creationId="{00000000-0000-0000-0000-000000000000}"/>
          </ac:spMkLst>
        </pc:spChg>
        <pc:spChg chg="mod">
          <ac:chgData name="Trevor Guiles" userId="23510a6ddb9179a9" providerId="LiveId" clId="{AA9D0FD2-60E7-4A00-80A7-E0E5EBD5ED23}" dt="2017-08-26T18:29:19.342" v="29" actId="27636"/>
          <ac:spMkLst>
            <pc:docMk/>
            <pc:sldMk cId="574934772" sldId="256"/>
            <ac:spMk id="3" creationId="{00000000-0000-0000-0000-000000000000}"/>
          </ac:spMkLst>
        </pc:spChg>
      </pc:sldChg>
      <pc:sldChg chg="modSp">
        <pc:chgData name="Trevor Guiles" userId="23510a6ddb9179a9" providerId="LiveId" clId="{AA9D0FD2-60E7-4A00-80A7-E0E5EBD5ED23}" dt="2017-08-26T18:36:10.461" v="179" actId="27636"/>
        <pc:sldMkLst>
          <pc:docMk/>
          <pc:sldMk cId="3947958633" sldId="260"/>
        </pc:sldMkLst>
        <pc:spChg chg="mod">
          <ac:chgData name="Trevor Guiles" userId="23510a6ddb9179a9" providerId="LiveId" clId="{AA9D0FD2-60E7-4A00-80A7-E0E5EBD5ED23}" dt="2017-08-26T18:35:48.190" v="175" actId="115"/>
          <ac:spMkLst>
            <pc:docMk/>
            <pc:sldMk cId="3947958633" sldId="260"/>
            <ac:spMk id="2" creationId="{00000000-0000-0000-0000-000000000000}"/>
          </ac:spMkLst>
        </pc:spChg>
        <pc:spChg chg="mod">
          <ac:chgData name="Trevor Guiles" userId="23510a6ddb9179a9" providerId="LiveId" clId="{AA9D0FD2-60E7-4A00-80A7-E0E5EBD5ED23}" dt="2017-08-26T18:36:10.461" v="179" actId="27636"/>
          <ac:spMkLst>
            <pc:docMk/>
            <pc:sldMk cId="3947958633" sldId="260"/>
            <ac:spMk id="3" creationId="{00000000-0000-0000-0000-000000000000}"/>
          </ac:spMkLst>
        </pc:spChg>
      </pc:sldChg>
      <pc:sldChg chg="modSp modAnim">
        <pc:chgData name="Trevor Guiles" userId="23510a6ddb9179a9" providerId="LiveId" clId="{AA9D0FD2-60E7-4A00-80A7-E0E5EBD5ED23}" dt="2017-08-26T18:30:27.091" v="62"/>
        <pc:sldMkLst>
          <pc:docMk/>
          <pc:sldMk cId="2354740807" sldId="273"/>
        </pc:sldMkLst>
        <pc:spChg chg="mod">
          <ac:chgData name="Trevor Guiles" userId="23510a6ddb9179a9" providerId="LiveId" clId="{AA9D0FD2-60E7-4A00-80A7-E0E5EBD5ED23}" dt="2017-08-26T18:29:36.227" v="34" actId="20577"/>
          <ac:spMkLst>
            <pc:docMk/>
            <pc:sldMk cId="2354740807" sldId="273"/>
            <ac:spMk id="2" creationId="{00000000-0000-0000-0000-000000000000}"/>
          </ac:spMkLst>
        </pc:spChg>
        <pc:spChg chg="mod">
          <ac:chgData name="Trevor Guiles" userId="23510a6ddb9179a9" providerId="LiveId" clId="{AA9D0FD2-60E7-4A00-80A7-E0E5EBD5ED23}" dt="2017-08-26T18:30:27.091" v="62"/>
          <ac:spMkLst>
            <pc:docMk/>
            <pc:sldMk cId="2354740807" sldId="273"/>
            <ac:spMk id="3" creationId="{00000000-0000-0000-0000-000000000000}"/>
          </ac:spMkLst>
        </pc:spChg>
      </pc:sldChg>
      <pc:sldChg chg="modSp modAnim">
        <pc:chgData name="Trevor Guiles" userId="23510a6ddb9179a9" providerId="LiveId" clId="{AA9D0FD2-60E7-4A00-80A7-E0E5EBD5ED23}" dt="2017-08-26T18:31:58.161" v="104"/>
        <pc:sldMkLst>
          <pc:docMk/>
          <pc:sldMk cId="3586643912" sldId="275"/>
        </pc:sldMkLst>
        <pc:spChg chg="mod">
          <ac:chgData name="Trevor Guiles" userId="23510a6ddb9179a9" providerId="LiveId" clId="{AA9D0FD2-60E7-4A00-80A7-E0E5EBD5ED23}" dt="2017-08-26T18:30:49.874" v="70" actId="115"/>
          <ac:spMkLst>
            <pc:docMk/>
            <pc:sldMk cId="3586643912" sldId="275"/>
            <ac:spMk id="2" creationId="{00000000-0000-0000-0000-000000000000}"/>
          </ac:spMkLst>
        </pc:spChg>
        <pc:spChg chg="mod">
          <ac:chgData name="Trevor Guiles" userId="23510a6ddb9179a9" providerId="LiveId" clId="{AA9D0FD2-60E7-4A00-80A7-E0E5EBD5ED23}" dt="2017-08-26T18:31:58.161" v="104"/>
          <ac:spMkLst>
            <pc:docMk/>
            <pc:sldMk cId="3586643912" sldId="275"/>
            <ac:spMk id="3" creationId="{00000000-0000-0000-0000-000000000000}"/>
          </ac:spMkLst>
        </pc:spChg>
      </pc:sldChg>
      <pc:sldChg chg="modSp modAnim">
        <pc:chgData name="Trevor Guiles" userId="23510a6ddb9179a9" providerId="LiveId" clId="{AA9D0FD2-60E7-4A00-80A7-E0E5EBD5ED23}" dt="2017-08-26T18:33:36.651" v="139"/>
        <pc:sldMkLst>
          <pc:docMk/>
          <pc:sldMk cId="2009703398" sldId="277"/>
        </pc:sldMkLst>
        <pc:spChg chg="mod">
          <ac:chgData name="Trevor Guiles" userId="23510a6ddb9179a9" providerId="LiveId" clId="{AA9D0FD2-60E7-4A00-80A7-E0E5EBD5ED23}" dt="2017-08-26T18:33:18.296" v="132" actId="115"/>
          <ac:spMkLst>
            <pc:docMk/>
            <pc:sldMk cId="2009703398" sldId="277"/>
            <ac:spMk id="2" creationId="{00000000-0000-0000-0000-000000000000}"/>
          </ac:spMkLst>
        </pc:spChg>
        <pc:spChg chg="mod">
          <ac:chgData name="Trevor Guiles" userId="23510a6ddb9179a9" providerId="LiveId" clId="{AA9D0FD2-60E7-4A00-80A7-E0E5EBD5ED23}" dt="2017-08-26T18:33:36.651" v="139"/>
          <ac:spMkLst>
            <pc:docMk/>
            <pc:sldMk cId="2009703398" sldId="277"/>
            <ac:spMk id="3" creationId="{00000000-0000-0000-0000-000000000000}"/>
          </ac:spMkLst>
        </pc:spChg>
      </pc:sldChg>
      <pc:sldChg chg="modSp modAnim">
        <pc:chgData name="Trevor Guiles" userId="23510a6ddb9179a9" providerId="LiveId" clId="{AA9D0FD2-60E7-4A00-80A7-E0E5EBD5ED23}" dt="2017-08-26T18:34:29.160" v="156"/>
        <pc:sldMkLst>
          <pc:docMk/>
          <pc:sldMk cId="6765694" sldId="278"/>
        </pc:sldMkLst>
        <pc:spChg chg="mod">
          <ac:chgData name="Trevor Guiles" userId="23510a6ddb9179a9" providerId="LiveId" clId="{AA9D0FD2-60E7-4A00-80A7-E0E5EBD5ED23}" dt="2017-08-26T18:33:57.864" v="141" actId="115"/>
          <ac:spMkLst>
            <pc:docMk/>
            <pc:sldMk cId="6765694" sldId="278"/>
            <ac:spMk id="2" creationId="{00000000-0000-0000-0000-000000000000}"/>
          </ac:spMkLst>
        </pc:spChg>
        <pc:spChg chg="mod">
          <ac:chgData name="Trevor Guiles" userId="23510a6ddb9179a9" providerId="LiveId" clId="{AA9D0FD2-60E7-4A00-80A7-E0E5EBD5ED23}" dt="2017-08-26T18:34:29.160" v="156"/>
          <ac:spMkLst>
            <pc:docMk/>
            <pc:sldMk cId="6765694" sldId="278"/>
            <ac:spMk id="3" creationId="{00000000-0000-0000-0000-000000000000}"/>
          </ac:spMkLst>
        </pc:spChg>
      </pc:sldChg>
      <pc:sldChg chg="modSp modAnim">
        <pc:chgData name="Trevor Guiles" userId="23510a6ddb9179a9" providerId="LiveId" clId="{AA9D0FD2-60E7-4A00-80A7-E0E5EBD5ED23}" dt="2017-08-26T18:32:56.137" v="129"/>
        <pc:sldMkLst>
          <pc:docMk/>
          <pc:sldMk cId="2192699673" sldId="281"/>
        </pc:sldMkLst>
        <pc:spChg chg="mod">
          <ac:chgData name="Trevor Guiles" userId="23510a6ddb9179a9" providerId="LiveId" clId="{AA9D0FD2-60E7-4A00-80A7-E0E5EBD5ED23}" dt="2017-08-26T18:32:27.037" v="112" actId="115"/>
          <ac:spMkLst>
            <pc:docMk/>
            <pc:sldMk cId="2192699673" sldId="281"/>
            <ac:spMk id="2" creationId="{00000000-0000-0000-0000-000000000000}"/>
          </ac:spMkLst>
        </pc:spChg>
        <pc:spChg chg="mod">
          <ac:chgData name="Trevor Guiles" userId="23510a6ddb9179a9" providerId="LiveId" clId="{AA9D0FD2-60E7-4A00-80A7-E0E5EBD5ED23}" dt="2017-08-26T18:32:56.137" v="129"/>
          <ac:spMkLst>
            <pc:docMk/>
            <pc:sldMk cId="2192699673" sldId="281"/>
            <ac:spMk id="3" creationId="{00000000-0000-0000-0000-000000000000}"/>
          </ac:spMkLst>
        </pc:spChg>
      </pc:sldChg>
      <pc:sldChg chg="modSp modAnim">
        <pc:chgData name="Trevor Guiles" userId="23510a6ddb9179a9" providerId="LiveId" clId="{AA9D0FD2-60E7-4A00-80A7-E0E5EBD5ED23}" dt="2017-08-26T18:35:18.871" v="169"/>
        <pc:sldMkLst>
          <pc:docMk/>
          <pc:sldMk cId="409777788" sldId="282"/>
        </pc:sldMkLst>
        <pc:spChg chg="mod">
          <ac:chgData name="Trevor Guiles" userId="23510a6ddb9179a9" providerId="LiveId" clId="{AA9D0FD2-60E7-4A00-80A7-E0E5EBD5ED23}" dt="2017-08-26T18:34:50.823" v="160" actId="115"/>
          <ac:spMkLst>
            <pc:docMk/>
            <pc:sldMk cId="409777788" sldId="282"/>
            <ac:spMk id="2" creationId="{00000000-0000-0000-0000-000000000000}"/>
          </ac:spMkLst>
        </pc:spChg>
        <pc:spChg chg="mod">
          <ac:chgData name="Trevor Guiles" userId="23510a6ddb9179a9" providerId="LiveId" clId="{AA9D0FD2-60E7-4A00-80A7-E0E5EBD5ED23}" dt="2017-08-26T18:35:18.871" v="169"/>
          <ac:spMkLst>
            <pc:docMk/>
            <pc:sldMk cId="409777788" sldId="28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2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8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6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88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8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7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3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>
            <a:normAutofit/>
          </a:bodyPr>
          <a:lstStyle/>
          <a:p>
            <a:r>
              <a:rPr lang="en-US" sz="5400" b="1" dirty="0"/>
              <a:t>True Resurrection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 Corinthians 15:12-34</a:t>
            </a:r>
          </a:p>
        </p:txBody>
      </p:sp>
    </p:spTree>
    <p:extLst>
      <p:ext uri="{BB962C8B-B14F-4D97-AF65-F5344CB8AC3E}">
        <p14:creationId xmlns:p14="http://schemas.microsoft.com/office/powerpoint/2010/main" val="5749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434652" cy="709865"/>
          </a:xfrm>
        </p:spPr>
        <p:txBody>
          <a:bodyPr/>
          <a:lstStyle/>
          <a:p>
            <a:r>
              <a:rPr lang="en-US" sz="3600" b="1" dirty="0"/>
              <a:t>Resurrection is </a:t>
            </a:r>
            <a:r>
              <a:rPr lang="en-US" sz="3600" b="1" u="sng" dirty="0"/>
              <a:t>logical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Some did not believe resurrection is </a:t>
            </a:r>
            <a:r>
              <a:rPr lang="en-US" sz="2800" b="1" u="sng" dirty="0"/>
              <a:t>possible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If resurrection does not happen, </a:t>
            </a:r>
            <a:r>
              <a:rPr lang="en-US" sz="2800" b="1" u="sng" dirty="0"/>
              <a:t>Jesus</a:t>
            </a:r>
            <a:r>
              <a:rPr lang="en-US" sz="2800" b="1" dirty="0"/>
              <a:t> did not </a:t>
            </a:r>
            <a:r>
              <a:rPr lang="en-US" sz="2800" b="1" u="sng" dirty="0"/>
              <a:t>raise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If </a:t>
            </a:r>
            <a:r>
              <a:rPr lang="en-US" sz="2800" b="1" u="sng" dirty="0"/>
              <a:t>Jesus</a:t>
            </a:r>
            <a:r>
              <a:rPr lang="en-US" sz="2800" b="1" dirty="0"/>
              <a:t> did not </a:t>
            </a:r>
            <a:r>
              <a:rPr lang="en-US" sz="2800" b="1" u="sng" dirty="0"/>
              <a:t>raise</a:t>
            </a:r>
            <a:r>
              <a:rPr lang="en-US" sz="2800" b="1" dirty="0"/>
              <a:t>, Paul is a </a:t>
            </a:r>
            <a:r>
              <a:rPr lang="en-US" sz="2800" b="1" u="sng" dirty="0"/>
              <a:t>liar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If </a:t>
            </a:r>
            <a:r>
              <a:rPr lang="en-US" sz="2800" b="1" u="sng" dirty="0"/>
              <a:t>Jesus</a:t>
            </a:r>
            <a:r>
              <a:rPr lang="en-US" sz="2800" b="1" dirty="0"/>
              <a:t> did not </a:t>
            </a:r>
            <a:r>
              <a:rPr lang="en-US" sz="2800" b="1" u="sng" dirty="0"/>
              <a:t>raise</a:t>
            </a:r>
            <a:r>
              <a:rPr lang="en-US" sz="2800" b="1" dirty="0"/>
              <a:t>, their faith is </a:t>
            </a:r>
            <a:r>
              <a:rPr lang="en-US" sz="2800" b="1" u="sng" dirty="0"/>
              <a:t>pointless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47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6843125" cy="709865"/>
          </a:xfrm>
        </p:spPr>
        <p:txBody>
          <a:bodyPr/>
          <a:lstStyle/>
          <a:p>
            <a:r>
              <a:rPr lang="en-US" sz="3600" b="1" dirty="0"/>
              <a:t>Resurrection is </a:t>
            </a:r>
            <a:r>
              <a:rPr lang="en-US" sz="3600" b="1" u="sng" dirty="0"/>
              <a:t>systematic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Jesus is the </a:t>
            </a:r>
            <a:r>
              <a:rPr lang="en-US" sz="2800" b="1" u="sng" dirty="0"/>
              <a:t>first</a:t>
            </a:r>
            <a:r>
              <a:rPr lang="en-US" sz="2800" b="1" dirty="0"/>
              <a:t> of </a:t>
            </a:r>
            <a:r>
              <a:rPr lang="en-US" sz="2800" b="1" u="sng" dirty="0"/>
              <a:t>many</a:t>
            </a:r>
            <a:r>
              <a:rPr lang="en-US" sz="2800" b="1" dirty="0"/>
              <a:t> resurrected.</a:t>
            </a:r>
          </a:p>
          <a:p>
            <a:r>
              <a:rPr lang="en-US" sz="2800" b="1" dirty="0"/>
              <a:t>Resurrection has an </a:t>
            </a:r>
            <a:r>
              <a:rPr lang="en-US" sz="2800" b="1" u="sng" dirty="0"/>
              <a:t>order</a:t>
            </a:r>
            <a:r>
              <a:rPr lang="en-US" sz="2800" b="1" dirty="0"/>
              <a:t>.</a:t>
            </a:r>
          </a:p>
          <a:p>
            <a:pPr lvl="1"/>
            <a:r>
              <a:rPr lang="en-US" sz="2600" b="1" u="sng" dirty="0"/>
              <a:t>Jesus</a:t>
            </a:r>
            <a:r>
              <a:rPr lang="en-US" sz="2600" b="1" dirty="0"/>
              <a:t> first.</a:t>
            </a:r>
          </a:p>
          <a:p>
            <a:pPr lvl="1"/>
            <a:r>
              <a:rPr lang="en-US" sz="2600" b="1" u="sng" dirty="0"/>
              <a:t>Christians</a:t>
            </a:r>
            <a:r>
              <a:rPr lang="en-US" sz="2600" b="1" dirty="0"/>
              <a:t> next.</a:t>
            </a:r>
          </a:p>
          <a:p>
            <a:pPr lvl="1"/>
            <a:r>
              <a:rPr lang="en-US" sz="2600" b="1" u="sng" dirty="0"/>
              <a:t>Everyone</a:t>
            </a:r>
            <a:r>
              <a:rPr lang="en-US" sz="2600" b="1" dirty="0"/>
              <a:t> at the </a:t>
            </a:r>
            <a:r>
              <a:rPr lang="en-US" sz="2600" b="1" u="sng" dirty="0"/>
              <a:t>judgment</a:t>
            </a:r>
            <a:r>
              <a:rPr lang="en-US" sz="2600" b="1" dirty="0"/>
              <a:t>.</a:t>
            </a:r>
          </a:p>
          <a:p>
            <a:r>
              <a:rPr lang="en-US" sz="2800" b="1" dirty="0"/>
              <a:t>The </a:t>
            </a:r>
            <a:r>
              <a:rPr lang="en-US" sz="2800" b="1" u="sng" dirty="0"/>
              <a:t>Godhead</a:t>
            </a:r>
            <a:r>
              <a:rPr lang="en-US" sz="2800" b="1" dirty="0"/>
              <a:t> has </a:t>
            </a:r>
            <a:r>
              <a:rPr lang="en-US" sz="2800" b="1" u="sng" dirty="0"/>
              <a:t>order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866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7496795" cy="709865"/>
          </a:xfrm>
        </p:spPr>
        <p:txBody>
          <a:bodyPr/>
          <a:lstStyle/>
          <a:p>
            <a:r>
              <a:rPr lang="en-US" sz="3600" b="1" dirty="0"/>
              <a:t>Resurrection has </a:t>
            </a:r>
            <a:r>
              <a:rPr lang="en-US" sz="3600" b="1" u="sng" dirty="0"/>
              <a:t>results</a:t>
            </a:r>
            <a:r>
              <a:rPr lang="en-US" sz="3600" b="1" dirty="0"/>
              <a:t> now.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People </a:t>
            </a:r>
            <a:r>
              <a:rPr lang="en-US" sz="2800" b="1" u="sng" dirty="0"/>
              <a:t>recognize</a:t>
            </a:r>
            <a:r>
              <a:rPr lang="en-US" sz="2800" b="1" dirty="0"/>
              <a:t> resurrection by their </a:t>
            </a:r>
            <a:r>
              <a:rPr lang="en-US" sz="2800" b="1" u="sng" dirty="0"/>
              <a:t>actions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Paul </a:t>
            </a:r>
            <a:r>
              <a:rPr lang="en-US" sz="2800" b="1" u="sng" dirty="0"/>
              <a:t>risked</a:t>
            </a:r>
            <a:r>
              <a:rPr lang="en-US" sz="2800" b="1" dirty="0"/>
              <a:t> his </a:t>
            </a:r>
            <a:r>
              <a:rPr lang="en-US" sz="2800" b="1" u="sng" dirty="0"/>
              <a:t>life</a:t>
            </a:r>
            <a:r>
              <a:rPr lang="en-US" sz="2800" b="1" dirty="0"/>
              <a:t> because of resurrection.</a:t>
            </a:r>
          </a:p>
          <a:p>
            <a:r>
              <a:rPr lang="en-US" sz="2800" b="1" dirty="0"/>
              <a:t>Denying the resurrection is </a:t>
            </a:r>
            <a:r>
              <a:rPr lang="en-US" sz="2800" b="1" u="sng" dirty="0"/>
              <a:t>sinful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9269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942535"/>
            <a:ext cx="7461634" cy="4965896"/>
          </a:xfrm>
        </p:spPr>
        <p:txBody>
          <a:bodyPr anchor="ctr"/>
          <a:lstStyle/>
          <a:p>
            <a:pPr algn="ctr"/>
            <a:r>
              <a:rPr lang="en-US" sz="7200" dirty="0"/>
              <a:t>What does that mean to us?</a:t>
            </a:r>
          </a:p>
        </p:txBody>
      </p:sp>
    </p:spTree>
    <p:extLst>
      <p:ext uri="{BB962C8B-B14F-4D97-AF65-F5344CB8AC3E}">
        <p14:creationId xmlns:p14="http://schemas.microsoft.com/office/powerpoint/2010/main" val="143188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1 Corinthians 15:</a:t>
            </a:r>
            <a:r>
              <a:rPr lang="en-US" sz="3600" b="1" u="sng" dirty="0"/>
              <a:t>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“But in fact Christ has been raised from the dead, the </a:t>
            </a:r>
            <a:r>
              <a:rPr lang="en-US" sz="4400" b="1" dirty="0" err="1"/>
              <a:t>firstfruits</a:t>
            </a:r>
            <a:r>
              <a:rPr lang="en-US" sz="4400" b="1" dirty="0"/>
              <a:t> of those who have fallen </a:t>
            </a:r>
            <a:r>
              <a:rPr lang="en-US" sz="4400" b="1"/>
              <a:t>asleep.”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479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703" y="927098"/>
            <a:ext cx="7847860" cy="709865"/>
          </a:xfrm>
        </p:spPr>
        <p:txBody>
          <a:bodyPr/>
          <a:lstStyle/>
          <a:p>
            <a:r>
              <a:rPr lang="en-US" sz="3600" b="1" dirty="0"/>
              <a:t>Our </a:t>
            </a:r>
            <a:r>
              <a:rPr lang="en-US" sz="3600" b="1" u="sng" dirty="0"/>
              <a:t>faith</a:t>
            </a:r>
            <a:r>
              <a:rPr lang="en-US" sz="3600" b="1" dirty="0"/>
              <a:t> is </a:t>
            </a:r>
            <a:r>
              <a:rPr lang="en-US" sz="3600" b="1" u="sng" dirty="0"/>
              <a:t>logical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Resurrection is </a:t>
            </a:r>
            <a:r>
              <a:rPr lang="en-US" sz="2800" b="1" u="sng" dirty="0"/>
              <a:t>crucial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We must </a:t>
            </a:r>
            <a:r>
              <a:rPr lang="en-US" sz="2800" b="1" u="sng" dirty="0"/>
              <a:t>think</a:t>
            </a:r>
            <a:r>
              <a:rPr lang="en-US" sz="2800" b="1" dirty="0"/>
              <a:t> things through </a:t>
            </a:r>
            <a:r>
              <a:rPr lang="en-US" sz="2800" b="1" u="sng" dirty="0"/>
              <a:t>completely</a:t>
            </a:r>
            <a:r>
              <a:rPr lang="en-US" sz="2800" b="1" dirty="0"/>
              <a:t> before we make </a:t>
            </a:r>
            <a:r>
              <a:rPr lang="en-US" sz="2800" b="1" u="sng" dirty="0"/>
              <a:t>judgments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0970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69" y="927098"/>
            <a:ext cx="7487918" cy="709865"/>
          </a:xfrm>
        </p:spPr>
        <p:txBody>
          <a:bodyPr/>
          <a:lstStyle/>
          <a:p>
            <a:r>
              <a:rPr lang="en-US" sz="3600" b="1" u="sng" dirty="0"/>
              <a:t>All</a:t>
            </a:r>
            <a:r>
              <a:rPr lang="en-US" sz="3600" b="1" dirty="0"/>
              <a:t> will be </a:t>
            </a:r>
            <a:r>
              <a:rPr lang="en-US" sz="3600" b="1" u="sng" dirty="0"/>
              <a:t>raised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Jesus</a:t>
            </a:r>
            <a:r>
              <a:rPr lang="en-US" sz="2800" b="1" dirty="0"/>
              <a:t> has been raised.</a:t>
            </a:r>
          </a:p>
          <a:p>
            <a:r>
              <a:rPr lang="en-US" sz="2800" b="1" u="sng" dirty="0"/>
              <a:t>Christians</a:t>
            </a:r>
            <a:r>
              <a:rPr lang="en-US" sz="2800" b="1" dirty="0"/>
              <a:t> will be raised at the </a:t>
            </a:r>
            <a:r>
              <a:rPr lang="en-US" sz="2800" b="1" u="sng" dirty="0"/>
              <a:t>rapture</a:t>
            </a:r>
            <a:r>
              <a:rPr lang="en-US" sz="2800" b="1" dirty="0"/>
              <a:t> to </a:t>
            </a:r>
            <a:r>
              <a:rPr lang="en-US" sz="2800" b="1" u="sng" dirty="0"/>
              <a:t>glory</a:t>
            </a:r>
            <a:r>
              <a:rPr lang="en-US" sz="2800" b="1" dirty="0"/>
              <a:t>.</a:t>
            </a:r>
          </a:p>
          <a:p>
            <a:r>
              <a:rPr lang="en-US" sz="2800" b="1" u="sng" dirty="0"/>
              <a:t>Everyone</a:t>
            </a:r>
            <a:r>
              <a:rPr lang="en-US" sz="2800" b="1" dirty="0"/>
              <a:t> will be raised at the </a:t>
            </a:r>
            <a:r>
              <a:rPr lang="en-US" sz="2800" b="1" u="sng" dirty="0"/>
              <a:t>judgment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What will be the </a:t>
            </a:r>
            <a:r>
              <a:rPr lang="en-US" sz="2800" b="1" u="sng" dirty="0"/>
              <a:t>result</a:t>
            </a:r>
            <a:r>
              <a:rPr lang="en-US" sz="2800" b="1" dirty="0"/>
              <a:t> of </a:t>
            </a:r>
            <a:r>
              <a:rPr lang="en-US" sz="2800" b="1" u="sng" dirty="0"/>
              <a:t>your</a:t>
            </a:r>
            <a:r>
              <a:rPr lang="en-US" sz="2800" b="1" dirty="0"/>
              <a:t> resurrection?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76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470162" cy="709865"/>
          </a:xfrm>
        </p:spPr>
        <p:txBody>
          <a:bodyPr/>
          <a:lstStyle/>
          <a:p>
            <a:r>
              <a:rPr lang="en-US" sz="3600" b="1" dirty="0"/>
              <a:t>Live like you </a:t>
            </a:r>
            <a:r>
              <a:rPr lang="en-US" sz="3600" b="1" u="sng" dirty="0"/>
              <a:t>will</a:t>
            </a:r>
            <a:r>
              <a:rPr lang="en-US" sz="3600" b="1" dirty="0"/>
              <a:t> be </a:t>
            </a:r>
            <a:r>
              <a:rPr lang="en-US" sz="3600" b="1" u="sng" dirty="0"/>
              <a:t>raised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Stand</a:t>
            </a:r>
            <a:r>
              <a:rPr lang="en-US" sz="2800" b="1" dirty="0"/>
              <a:t> </a:t>
            </a:r>
            <a:r>
              <a:rPr lang="en-US" sz="2800" b="1" u="sng" dirty="0"/>
              <a:t>up</a:t>
            </a:r>
            <a:r>
              <a:rPr lang="en-US" sz="2800" b="1" dirty="0"/>
              <a:t> for the faith.</a:t>
            </a:r>
          </a:p>
          <a:p>
            <a:r>
              <a:rPr lang="en-US" sz="2800" b="1" dirty="0"/>
              <a:t>Don’t worry about </a:t>
            </a:r>
            <a:r>
              <a:rPr lang="en-US" sz="2800" b="1" u="sng" dirty="0"/>
              <a:t>temporal</a:t>
            </a:r>
            <a:r>
              <a:rPr lang="en-US" sz="2800" b="1" dirty="0"/>
              <a:t> </a:t>
            </a:r>
            <a:r>
              <a:rPr lang="en-US" sz="2800" b="1" u="sng" dirty="0"/>
              <a:t>consequences</a:t>
            </a:r>
            <a:r>
              <a:rPr lang="en-US" sz="2800" b="1" dirty="0"/>
              <a:t>. (Matthew 10:28)</a:t>
            </a:r>
          </a:p>
          <a:p>
            <a:r>
              <a:rPr lang="en-US" sz="2800" b="1" dirty="0"/>
              <a:t>Take some </a:t>
            </a:r>
            <a:r>
              <a:rPr lang="en-US" sz="2800" b="1" u="sng" dirty="0"/>
              <a:t>calculated</a:t>
            </a:r>
            <a:r>
              <a:rPr lang="en-US" sz="2800" b="1" dirty="0"/>
              <a:t> </a:t>
            </a:r>
            <a:r>
              <a:rPr lang="en-US" sz="2800" b="1" u="sng" dirty="0"/>
              <a:t>risks</a:t>
            </a:r>
            <a:r>
              <a:rPr lang="en-US" sz="2800" b="1" dirty="0"/>
              <a:t> for God!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77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1167</TotalTime>
  <Words>228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True Resurrection Life</vt:lpstr>
      <vt:lpstr>Resurrection is logical.</vt:lpstr>
      <vt:lpstr>Resurrection is systematic.</vt:lpstr>
      <vt:lpstr>Resurrection has results now.</vt:lpstr>
      <vt:lpstr>What does that mean to us?</vt:lpstr>
      <vt:lpstr>1 Corinthians 15:20</vt:lpstr>
      <vt:lpstr>Our faith is logical.</vt:lpstr>
      <vt:lpstr>All will be raised.</vt:lpstr>
      <vt:lpstr>Live like you will be raised.</vt:lpstr>
    </vt:vector>
  </TitlesOfParts>
  <Company>Liberty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Reason to Give Thanks</dc:title>
  <dc:creator>Pastor Trevor Guiles</dc:creator>
  <cp:lastModifiedBy>Trevor Guiles</cp:lastModifiedBy>
  <cp:revision>36</cp:revision>
  <dcterms:created xsi:type="dcterms:W3CDTF">2015-11-29T04:13:13Z</dcterms:created>
  <dcterms:modified xsi:type="dcterms:W3CDTF">2017-08-26T18:36:15Z</dcterms:modified>
</cp:coreProperties>
</file>