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2B1B68-8850-485F-A219-DC1F4201323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24C9EF-8D35-4E8C-94CF-B27AAD7FA1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Labor that Endures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 Corinthians 15:58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555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Labor that Endures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u="sng" dirty="0"/>
              <a:t>Convinced</a:t>
            </a:r>
            <a:r>
              <a:rPr lang="en-US" sz="3200" b="1" dirty="0"/>
              <a:t> of the Faith</a:t>
            </a:r>
            <a:r>
              <a:rPr lang="en-US" sz="3200" b="1" dirty="0" smtClean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u="sng" dirty="0" smtClean="0"/>
              <a:t>Know</a:t>
            </a:r>
            <a:r>
              <a:rPr lang="en-US" sz="3000" b="1" dirty="0" smtClean="0"/>
              <a:t> </a:t>
            </a:r>
            <a:r>
              <a:rPr lang="en-US" sz="3000" b="1" dirty="0"/>
              <a:t>the Word.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u="sng" dirty="0" smtClean="0"/>
              <a:t>Believe</a:t>
            </a:r>
            <a:r>
              <a:rPr lang="en-US" sz="3000" b="1" dirty="0" smtClean="0"/>
              <a:t> </a:t>
            </a:r>
            <a:r>
              <a:rPr lang="en-US" sz="3000" b="1" dirty="0"/>
              <a:t>the Word</a:t>
            </a:r>
            <a:r>
              <a:rPr lang="en-US" sz="3000" b="1" dirty="0" smtClean="0"/>
              <a:t>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062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Labor that Endures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u="sng" dirty="0"/>
              <a:t>Convinced</a:t>
            </a:r>
            <a:r>
              <a:rPr lang="en-US" sz="3200" b="1" dirty="0"/>
              <a:t> of the Faith</a:t>
            </a:r>
            <a:r>
              <a:rPr lang="en-US" sz="32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dirty="0"/>
              <a:t>Ready to </a:t>
            </a:r>
            <a:r>
              <a:rPr lang="en-US" sz="3200" b="1" u="sng" dirty="0"/>
              <a:t>Defend</a:t>
            </a:r>
            <a:r>
              <a:rPr lang="en-US" sz="3200" b="1" dirty="0"/>
              <a:t> the Faith.</a:t>
            </a:r>
            <a:endParaRPr lang="en-US" sz="3200" b="1" dirty="0" smtClean="0"/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Know </a:t>
            </a:r>
            <a:r>
              <a:rPr lang="en-US" sz="3000" b="1" dirty="0"/>
              <a:t>the </a:t>
            </a:r>
            <a:r>
              <a:rPr lang="en-US" sz="3000" b="1" u="sng" dirty="0"/>
              <a:t>Word</a:t>
            </a:r>
            <a:r>
              <a:rPr lang="en-US" sz="3000" b="1" dirty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Know </a:t>
            </a:r>
            <a:r>
              <a:rPr lang="en-US" sz="3000" b="1" dirty="0"/>
              <a:t>how the </a:t>
            </a:r>
            <a:r>
              <a:rPr lang="en-US" sz="3000" b="1" u="sng" dirty="0"/>
              <a:t>Word</a:t>
            </a:r>
            <a:r>
              <a:rPr lang="en-US" sz="3000" b="1" dirty="0"/>
              <a:t> meets </a:t>
            </a:r>
            <a:r>
              <a:rPr lang="en-US" sz="3000" b="1" u="sng" dirty="0"/>
              <a:t>life</a:t>
            </a:r>
            <a:r>
              <a:rPr lang="en-US" sz="3000" b="1" dirty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Know </a:t>
            </a:r>
            <a:r>
              <a:rPr lang="en-US" sz="3000" b="1" dirty="0"/>
              <a:t>how to </a:t>
            </a:r>
            <a:r>
              <a:rPr lang="en-US" sz="3000" b="1" u="sng" dirty="0"/>
              <a:t>detect</a:t>
            </a:r>
            <a:r>
              <a:rPr lang="en-US" sz="3000" b="1" dirty="0"/>
              <a:t> error.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Know </a:t>
            </a:r>
            <a:r>
              <a:rPr lang="en-US" sz="3000" b="1" dirty="0"/>
              <a:t>how to </a:t>
            </a:r>
            <a:r>
              <a:rPr lang="en-US" sz="3000" b="1" u="sng" dirty="0"/>
              <a:t>refute</a:t>
            </a:r>
            <a:r>
              <a:rPr lang="en-US" sz="3000" b="1" dirty="0"/>
              <a:t> error</a:t>
            </a:r>
            <a:r>
              <a:rPr lang="en-US" sz="3000" b="1" dirty="0" smtClean="0"/>
              <a:t>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7857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Labor that Endures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u="sng" dirty="0"/>
              <a:t>Convinced</a:t>
            </a:r>
            <a:r>
              <a:rPr lang="en-US" sz="3200" b="1" dirty="0"/>
              <a:t> of the Faith</a:t>
            </a:r>
            <a:r>
              <a:rPr lang="en-US" sz="32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dirty="0"/>
              <a:t>Ready to </a:t>
            </a:r>
            <a:r>
              <a:rPr lang="en-US" sz="3200" b="1" u="sng" dirty="0"/>
              <a:t>Defend</a:t>
            </a:r>
            <a:r>
              <a:rPr lang="en-US" sz="3200" b="1" dirty="0"/>
              <a:t> the Faith</a:t>
            </a:r>
            <a:r>
              <a:rPr lang="en-US" sz="32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u="sng" dirty="0"/>
              <a:t>Acting</a:t>
            </a:r>
            <a:r>
              <a:rPr lang="en-US" sz="3200" b="1" dirty="0"/>
              <a:t> </a:t>
            </a:r>
            <a:r>
              <a:rPr lang="en-US" sz="3200" b="1" u="sng" dirty="0"/>
              <a:t>Out</a:t>
            </a:r>
            <a:r>
              <a:rPr lang="en-US" sz="3200" b="1" dirty="0"/>
              <a:t> the Faith.</a:t>
            </a:r>
            <a:endParaRPr lang="en-US" sz="3200" b="1" dirty="0" smtClean="0"/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u="sng" dirty="0" smtClean="0"/>
              <a:t>Real</a:t>
            </a:r>
            <a:r>
              <a:rPr lang="en-US" sz="3000" b="1" dirty="0" smtClean="0"/>
              <a:t> </a:t>
            </a:r>
            <a:r>
              <a:rPr lang="en-US" sz="3000" b="1" dirty="0"/>
              <a:t>faith produces </a:t>
            </a:r>
            <a:r>
              <a:rPr lang="en-US" sz="3000" b="1" u="sng" dirty="0"/>
              <a:t>fruit</a:t>
            </a:r>
            <a:r>
              <a:rPr lang="en-US" sz="3000" b="1" dirty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Actions </a:t>
            </a:r>
            <a:r>
              <a:rPr lang="en-US" sz="3000" b="1" u="sng" dirty="0"/>
              <a:t>increase</a:t>
            </a:r>
            <a:r>
              <a:rPr lang="en-US" sz="3000" b="1" dirty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The </a:t>
            </a:r>
            <a:r>
              <a:rPr lang="en-US" sz="3000" b="1" dirty="0"/>
              <a:t>work is the </a:t>
            </a:r>
            <a:r>
              <a:rPr lang="en-US" sz="3000" b="1" u="sng" dirty="0"/>
              <a:t>Lord’s</a:t>
            </a:r>
            <a:r>
              <a:rPr lang="en-US" sz="3000" b="1" dirty="0" smtClean="0"/>
              <a:t>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68610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Labor that Endures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u="sng" dirty="0"/>
              <a:t>Convinced</a:t>
            </a:r>
            <a:r>
              <a:rPr lang="en-US" sz="3200" b="1" dirty="0"/>
              <a:t> of the Faith</a:t>
            </a:r>
            <a:r>
              <a:rPr lang="en-US" sz="32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dirty="0"/>
              <a:t>Ready to </a:t>
            </a:r>
            <a:r>
              <a:rPr lang="en-US" sz="3200" b="1" u="sng" dirty="0"/>
              <a:t>Defend</a:t>
            </a:r>
            <a:r>
              <a:rPr lang="en-US" sz="3200" b="1" dirty="0"/>
              <a:t> the Faith</a:t>
            </a:r>
            <a:r>
              <a:rPr lang="en-US" sz="32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u="sng" dirty="0"/>
              <a:t>Acting</a:t>
            </a:r>
            <a:r>
              <a:rPr lang="en-US" sz="3200" b="1" dirty="0"/>
              <a:t> </a:t>
            </a:r>
            <a:r>
              <a:rPr lang="en-US" sz="3200" b="1" u="sng" dirty="0"/>
              <a:t>Out</a:t>
            </a:r>
            <a:r>
              <a:rPr lang="en-US" sz="3200" b="1" dirty="0"/>
              <a:t> the Faith</a:t>
            </a:r>
            <a:r>
              <a:rPr lang="en-US" sz="32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 </a:t>
            </a:r>
            <a:r>
              <a:rPr lang="en-US" sz="3200" b="1" u="sng" dirty="0"/>
              <a:t>Encouraged</a:t>
            </a:r>
            <a:r>
              <a:rPr lang="en-US" sz="3200" b="1" dirty="0"/>
              <a:t> in the Faith.</a:t>
            </a:r>
            <a:endParaRPr lang="en-US" sz="3200" b="1" dirty="0" smtClean="0"/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Our </a:t>
            </a:r>
            <a:r>
              <a:rPr lang="en-US" sz="3000" b="1" dirty="0"/>
              <a:t>faith is </a:t>
            </a:r>
            <a:r>
              <a:rPr lang="en-US" sz="3000" b="1" u="sng" dirty="0"/>
              <a:t>sure</a:t>
            </a:r>
            <a:r>
              <a:rPr lang="en-US" sz="3000" b="1" dirty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Our </a:t>
            </a:r>
            <a:r>
              <a:rPr lang="en-US" sz="3000" b="1" dirty="0"/>
              <a:t>faith is </a:t>
            </a:r>
            <a:r>
              <a:rPr lang="en-US" sz="3000" b="1" u="sng" dirty="0"/>
              <a:t>factual</a:t>
            </a:r>
            <a:r>
              <a:rPr lang="en-US" sz="3000" b="1" dirty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Our </a:t>
            </a:r>
            <a:r>
              <a:rPr lang="en-US" sz="3000" b="1" dirty="0"/>
              <a:t>faith is </a:t>
            </a:r>
            <a:r>
              <a:rPr lang="en-US" sz="3000" b="1" u="sng" dirty="0"/>
              <a:t>logical</a:t>
            </a:r>
            <a:r>
              <a:rPr lang="en-US" sz="3000" b="1" dirty="0"/>
              <a:t>.</a:t>
            </a:r>
          </a:p>
          <a:p>
            <a:pPr marL="859536" lvl="1" indent="-457200">
              <a:buFont typeface="Wingdings" panose="05000000000000000000" pitchFamily="2" charset="2"/>
              <a:buChar char="Ø"/>
            </a:pPr>
            <a:r>
              <a:rPr lang="en-US" sz="3000" b="1" dirty="0" smtClean="0"/>
              <a:t>Our </a:t>
            </a:r>
            <a:r>
              <a:rPr lang="en-US" sz="3000" b="1" dirty="0"/>
              <a:t>faith is </a:t>
            </a:r>
            <a:r>
              <a:rPr lang="en-US" sz="3000" b="1" u="sng" dirty="0"/>
              <a:t>powerful</a:t>
            </a:r>
            <a:r>
              <a:rPr lang="en-US" sz="3000" b="1" dirty="0" smtClean="0"/>
              <a:t>!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8097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What Does That Mean to Me?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200" b="1" dirty="0" smtClean="0"/>
          </a:p>
          <a:p>
            <a:pPr marL="109728" indent="0">
              <a:buNone/>
            </a:pPr>
            <a:r>
              <a:rPr lang="en-US" sz="3200" b="1" dirty="0" smtClean="0"/>
              <a:t>Do </a:t>
            </a:r>
            <a:r>
              <a:rPr lang="en-US" sz="3200" b="1" dirty="0"/>
              <a:t>I </a:t>
            </a:r>
            <a:r>
              <a:rPr lang="en-US" sz="3200" b="1" u="sng" dirty="0"/>
              <a:t>know</a:t>
            </a:r>
            <a:r>
              <a:rPr lang="en-US" sz="3200" b="1" dirty="0"/>
              <a:t> the Bible</a:t>
            </a:r>
            <a:r>
              <a:rPr lang="en-US" sz="3200" b="1" dirty="0" smtClean="0"/>
              <a:t>?</a:t>
            </a:r>
          </a:p>
          <a:p>
            <a:pPr marL="109728" indent="0">
              <a:buNone/>
            </a:pPr>
            <a:r>
              <a:rPr lang="en-US" sz="3200" b="1" dirty="0" smtClean="0"/>
              <a:t>Have </a:t>
            </a:r>
            <a:r>
              <a:rPr lang="en-US" sz="3200" b="1" dirty="0"/>
              <a:t>I </a:t>
            </a:r>
            <a:r>
              <a:rPr lang="en-US" sz="3200" b="1" u="sng" dirty="0"/>
              <a:t>read</a:t>
            </a:r>
            <a:r>
              <a:rPr lang="en-US" sz="3200" b="1" dirty="0"/>
              <a:t> it?</a:t>
            </a:r>
          </a:p>
          <a:p>
            <a:pPr marL="109728" indent="0">
              <a:buNone/>
            </a:pPr>
            <a:endParaRPr lang="en-US" sz="3200" b="1" dirty="0"/>
          </a:p>
          <a:p>
            <a:pPr marL="109728" indent="0">
              <a:buNone/>
            </a:pPr>
            <a:r>
              <a:rPr lang="en-US" sz="3200" b="1" dirty="0"/>
              <a:t>Am I </a:t>
            </a:r>
            <a:r>
              <a:rPr lang="en-US" sz="3200" b="1" u="sng" dirty="0"/>
              <a:t>fully</a:t>
            </a:r>
            <a:r>
              <a:rPr lang="en-US" sz="3200" b="1" dirty="0"/>
              <a:t> </a:t>
            </a:r>
            <a:r>
              <a:rPr lang="en-US" sz="3200" b="1" u="sng" dirty="0"/>
              <a:t>convinced</a:t>
            </a:r>
            <a:r>
              <a:rPr lang="en-US" sz="3200" b="1" dirty="0"/>
              <a:t> that the Bible is </a:t>
            </a:r>
            <a:r>
              <a:rPr lang="en-US" sz="3200" b="1" u="sng" dirty="0"/>
              <a:t>true</a:t>
            </a:r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70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What Does That Mean to Me?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200" b="1" dirty="0" smtClean="0"/>
          </a:p>
          <a:p>
            <a:pPr marL="109728" indent="0">
              <a:buNone/>
            </a:pPr>
            <a:r>
              <a:rPr lang="en-US" sz="3200" b="1" dirty="0" smtClean="0"/>
              <a:t>Do </a:t>
            </a:r>
            <a:r>
              <a:rPr lang="en-US" sz="3200" b="1" dirty="0"/>
              <a:t>I </a:t>
            </a:r>
            <a:r>
              <a:rPr lang="en-US" sz="3200" b="1" u="sng" dirty="0"/>
              <a:t>know</a:t>
            </a:r>
            <a:r>
              <a:rPr lang="en-US" sz="3200" b="1" dirty="0"/>
              <a:t> how the Word meets </a:t>
            </a:r>
            <a:r>
              <a:rPr lang="en-US" sz="3200" b="1" u="sng" dirty="0"/>
              <a:t>life</a:t>
            </a:r>
            <a:r>
              <a:rPr lang="en-US" sz="3200" b="1" dirty="0"/>
              <a:t>?</a:t>
            </a:r>
          </a:p>
          <a:p>
            <a:pPr marL="109728" indent="0">
              <a:buNone/>
            </a:pPr>
            <a:endParaRPr lang="en-US" sz="3200" b="1" dirty="0"/>
          </a:p>
          <a:p>
            <a:pPr marL="109728" indent="0">
              <a:buNone/>
            </a:pPr>
            <a:r>
              <a:rPr lang="en-US" sz="3200" b="1" dirty="0"/>
              <a:t>Can I </a:t>
            </a:r>
            <a:r>
              <a:rPr lang="en-US" sz="3200" b="1" u="sng" dirty="0"/>
              <a:t>detect</a:t>
            </a:r>
            <a:r>
              <a:rPr lang="en-US" sz="3200" b="1" dirty="0"/>
              <a:t> error?</a:t>
            </a:r>
          </a:p>
          <a:p>
            <a:pPr marL="109728" indent="0">
              <a:buNone/>
            </a:pPr>
            <a:endParaRPr lang="en-US" sz="3200" b="1" dirty="0"/>
          </a:p>
          <a:p>
            <a:pPr marL="109728" indent="0">
              <a:buNone/>
            </a:pPr>
            <a:r>
              <a:rPr lang="en-US" sz="3200" b="1" dirty="0"/>
              <a:t>Am I </a:t>
            </a:r>
            <a:r>
              <a:rPr lang="en-US" sz="3200" b="1" u="sng" dirty="0"/>
              <a:t>ready</a:t>
            </a:r>
            <a:r>
              <a:rPr lang="en-US" sz="3200" b="1" dirty="0"/>
              <a:t> to </a:t>
            </a:r>
            <a:r>
              <a:rPr lang="en-US" sz="3200" b="1" u="sng" dirty="0"/>
              <a:t>refute</a:t>
            </a:r>
            <a:r>
              <a:rPr lang="en-US" sz="3200" b="1" dirty="0"/>
              <a:t> error?</a:t>
            </a:r>
          </a:p>
        </p:txBody>
      </p:sp>
    </p:spTree>
    <p:extLst>
      <p:ext uri="{BB962C8B-B14F-4D97-AF65-F5344CB8AC3E}">
        <p14:creationId xmlns:p14="http://schemas.microsoft.com/office/powerpoint/2010/main" val="167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What Does That Mean to Me?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200" b="1" dirty="0" smtClean="0"/>
          </a:p>
          <a:p>
            <a:pPr marL="109728" indent="0">
              <a:buNone/>
            </a:pPr>
            <a:r>
              <a:rPr lang="en-US" sz="3200" b="1" dirty="0"/>
              <a:t>Do I </a:t>
            </a:r>
            <a:r>
              <a:rPr lang="en-US" sz="3200" b="1" u="sng" dirty="0"/>
              <a:t>act</a:t>
            </a:r>
            <a:r>
              <a:rPr lang="en-US" sz="3200" b="1" dirty="0"/>
              <a:t> </a:t>
            </a:r>
            <a:r>
              <a:rPr lang="en-US" sz="3200" b="1" u="sng" dirty="0"/>
              <a:t>out</a:t>
            </a:r>
            <a:r>
              <a:rPr lang="en-US" sz="3200" b="1" dirty="0"/>
              <a:t> my faith?</a:t>
            </a:r>
          </a:p>
          <a:p>
            <a:pPr marL="109728" indent="0">
              <a:buNone/>
            </a:pPr>
            <a:endParaRPr lang="en-US" sz="3200" b="1" dirty="0"/>
          </a:p>
          <a:p>
            <a:pPr marL="109728" indent="0">
              <a:buNone/>
            </a:pPr>
            <a:r>
              <a:rPr lang="en-US" sz="3200" b="1" dirty="0"/>
              <a:t>Do my </a:t>
            </a:r>
            <a:r>
              <a:rPr lang="en-US" sz="3200" b="1" u="sng" dirty="0"/>
              <a:t>actions</a:t>
            </a:r>
            <a:r>
              <a:rPr lang="en-US" sz="3200" b="1" dirty="0"/>
              <a:t> </a:t>
            </a:r>
            <a:r>
              <a:rPr lang="en-US" sz="3200" b="1" u="sng" dirty="0"/>
              <a:t>increase</a:t>
            </a:r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856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5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What Does That Mean to Me?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200" b="1" dirty="0" smtClean="0"/>
          </a:p>
          <a:p>
            <a:pPr marL="109728" indent="0">
              <a:buNone/>
            </a:pPr>
            <a:r>
              <a:rPr lang="en-US" sz="3200" b="1" dirty="0"/>
              <a:t>I can be encouraged that my faith is </a:t>
            </a:r>
            <a:r>
              <a:rPr lang="en-US" sz="3200" b="1" u="sng" dirty="0"/>
              <a:t>sure</a:t>
            </a:r>
            <a:r>
              <a:rPr lang="en-US" sz="3200" b="1" dirty="0"/>
              <a:t>, </a:t>
            </a:r>
            <a:r>
              <a:rPr lang="en-US" sz="3200" b="1" u="sng" dirty="0"/>
              <a:t>factual</a:t>
            </a:r>
            <a:r>
              <a:rPr lang="en-US" sz="3200" b="1" dirty="0"/>
              <a:t>, </a:t>
            </a:r>
            <a:r>
              <a:rPr lang="en-US" sz="3200" b="1" u="sng" dirty="0"/>
              <a:t>logical</a:t>
            </a:r>
            <a:r>
              <a:rPr lang="en-US" sz="3200" b="1" dirty="0"/>
              <a:t> and </a:t>
            </a:r>
            <a:r>
              <a:rPr lang="en-US" sz="3200" b="1" u="sng" dirty="0"/>
              <a:t>powerful</a:t>
            </a:r>
            <a:r>
              <a:rPr lang="en-US" sz="32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861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244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Labor that Endures</vt:lpstr>
      <vt:lpstr>Labor that Endures</vt:lpstr>
      <vt:lpstr>Labor that Endures</vt:lpstr>
      <vt:lpstr>Labor that Endures</vt:lpstr>
      <vt:lpstr>Labor that Endures</vt:lpstr>
      <vt:lpstr>What Does That Mean to Me?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that Endures</dc:title>
  <dc:creator>Pastor Trevor Guiles</dc:creator>
  <cp:lastModifiedBy>Pastor Trevor Guiles</cp:lastModifiedBy>
  <cp:revision>3</cp:revision>
  <dcterms:created xsi:type="dcterms:W3CDTF">2014-08-29T14:15:34Z</dcterms:created>
  <dcterms:modified xsi:type="dcterms:W3CDTF">2014-08-29T14:31:58Z</dcterms:modified>
</cp:coreProperties>
</file>