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83" r:id="rId5"/>
    <p:sldId id="260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1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258A83B6-2E4B-449F-8E21-197FF33A649E}"/>
    <pc:docChg chg="custSel addSld delSld modSld sldOrd">
      <pc:chgData name="Trevor Guiles" userId="23510a6ddb9179a9" providerId="LiveId" clId="{258A83B6-2E4B-449F-8E21-197FF33A649E}" dt="2017-09-17T02:21:03.928" v="137"/>
      <pc:docMkLst>
        <pc:docMk/>
      </pc:docMkLst>
      <pc:sldChg chg="modSp">
        <pc:chgData name="Trevor Guiles" userId="23510a6ddb9179a9" providerId="LiveId" clId="{258A83B6-2E4B-449F-8E21-197FF33A649E}" dt="2017-09-17T02:18:49.865" v="102"/>
        <pc:sldMkLst>
          <pc:docMk/>
          <pc:sldMk cId="3947958633" sldId="260"/>
        </pc:sldMkLst>
        <pc:spChg chg="mod">
          <ac:chgData name="Trevor Guiles" userId="23510a6ddb9179a9" providerId="LiveId" clId="{258A83B6-2E4B-449F-8E21-197FF33A649E}" dt="2017-09-17T02:18:33.546" v="100" actId="20577"/>
          <ac:spMkLst>
            <pc:docMk/>
            <pc:sldMk cId="3947958633" sldId="260"/>
            <ac:spMk id="2" creationId="{00000000-0000-0000-0000-000000000000}"/>
          </ac:spMkLst>
        </pc:spChg>
        <pc:spChg chg="mod">
          <ac:chgData name="Trevor Guiles" userId="23510a6ddb9179a9" providerId="LiveId" clId="{258A83B6-2E4B-449F-8E21-197FF33A649E}" dt="2017-09-17T02:18:49.865" v="102"/>
          <ac:spMkLst>
            <pc:docMk/>
            <pc:sldMk cId="3947958633" sldId="260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258A83B6-2E4B-449F-8E21-197FF33A649E}" dt="2017-09-17T02:14:27.029" v="70"/>
        <pc:sldMkLst>
          <pc:docMk/>
          <pc:sldMk cId="2354740807" sldId="273"/>
        </pc:sldMkLst>
        <pc:spChg chg="mod">
          <ac:chgData name="Trevor Guiles" userId="23510a6ddb9179a9" providerId="LiveId" clId="{258A83B6-2E4B-449F-8E21-197FF33A649E}" dt="2017-09-17T02:12:01.134" v="5" actId="115"/>
          <ac:spMkLst>
            <pc:docMk/>
            <pc:sldMk cId="2354740807" sldId="273"/>
            <ac:spMk id="2" creationId="{00000000-0000-0000-0000-000000000000}"/>
          </ac:spMkLst>
        </pc:spChg>
        <pc:spChg chg="mod">
          <ac:chgData name="Trevor Guiles" userId="23510a6ddb9179a9" providerId="LiveId" clId="{258A83B6-2E4B-449F-8E21-197FF33A649E}" dt="2017-09-17T02:14:27.029" v="70"/>
          <ac:spMkLst>
            <pc:docMk/>
            <pc:sldMk cId="2354740807" sldId="273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258A83B6-2E4B-449F-8E21-197FF33A649E}" dt="2017-09-17T02:17:06.488" v="87"/>
        <pc:sldMkLst>
          <pc:docMk/>
          <pc:sldMk cId="3586643912" sldId="275"/>
        </pc:sldMkLst>
        <pc:spChg chg="mod">
          <ac:chgData name="Trevor Guiles" userId="23510a6ddb9179a9" providerId="LiveId" clId="{258A83B6-2E4B-449F-8E21-197FF33A649E}" dt="2017-09-17T02:14:50.173" v="76" actId="115"/>
          <ac:spMkLst>
            <pc:docMk/>
            <pc:sldMk cId="3586643912" sldId="275"/>
            <ac:spMk id="2" creationId="{00000000-0000-0000-0000-000000000000}"/>
          </ac:spMkLst>
        </pc:spChg>
        <pc:spChg chg="mod">
          <ac:chgData name="Trevor Guiles" userId="23510a6ddb9179a9" providerId="LiveId" clId="{258A83B6-2E4B-449F-8E21-197FF33A649E}" dt="2017-09-17T02:17:06.488" v="87"/>
          <ac:spMkLst>
            <pc:docMk/>
            <pc:sldMk cId="3586643912" sldId="275"/>
            <ac:spMk id="3" creationId="{00000000-0000-0000-0000-000000000000}"/>
          </ac:spMkLst>
        </pc:spChg>
      </pc:sldChg>
      <pc:sldChg chg="del">
        <pc:chgData name="Trevor Guiles" userId="23510a6ddb9179a9" providerId="LiveId" clId="{258A83B6-2E4B-449F-8E21-197FF33A649E}" dt="2017-09-17T02:17:10.269" v="88" actId="2696"/>
        <pc:sldMkLst>
          <pc:docMk/>
          <pc:sldMk cId="2192699673" sldId="281"/>
        </pc:sldMkLst>
      </pc:sldChg>
      <pc:sldChg chg="modSp add ord modAnim">
        <pc:chgData name="Trevor Guiles" userId="23510a6ddb9179a9" providerId="LiveId" clId="{258A83B6-2E4B-449F-8E21-197FF33A649E}" dt="2017-09-17T02:19:20.522" v="111"/>
        <pc:sldMkLst>
          <pc:docMk/>
          <pc:sldMk cId="640739377" sldId="284"/>
        </pc:sldMkLst>
        <pc:spChg chg="mod">
          <ac:chgData name="Trevor Guiles" userId="23510a6ddb9179a9" providerId="LiveId" clId="{258A83B6-2E4B-449F-8E21-197FF33A649E}" dt="2017-09-17T02:17:45.201" v="94" actId="115"/>
          <ac:spMkLst>
            <pc:docMk/>
            <pc:sldMk cId="640739377" sldId="284"/>
            <ac:spMk id="2" creationId="{00000000-0000-0000-0000-000000000000}"/>
          </ac:spMkLst>
        </pc:spChg>
        <pc:spChg chg="mod">
          <ac:chgData name="Trevor Guiles" userId="23510a6ddb9179a9" providerId="LiveId" clId="{258A83B6-2E4B-449F-8E21-197FF33A649E}" dt="2017-09-17T02:19:20.522" v="111"/>
          <ac:spMkLst>
            <pc:docMk/>
            <pc:sldMk cId="640739377" sldId="284"/>
            <ac:spMk id="3" creationId="{00000000-0000-0000-0000-000000000000}"/>
          </ac:spMkLst>
        </pc:spChg>
      </pc:sldChg>
      <pc:sldChg chg="modSp add modAnim">
        <pc:chgData name="Trevor Guiles" userId="23510a6ddb9179a9" providerId="LiveId" clId="{258A83B6-2E4B-449F-8E21-197FF33A649E}" dt="2017-09-17T02:20:48.426" v="134"/>
        <pc:sldMkLst>
          <pc:docMk/>
          <pc:sldMk cId="1868995276" sldId="285"/>
        </pc:sldMkLst>
        <pc:spChg chg="mod">
          <ac:chgData name="Trevor Guiles" userId="23510a6ddb9179a9" providerId="LiveId" clId="{258A83B6-2E4B-449F-8E21-197FF33A649E}" dt="2017-09-17T02:19:41.767" v="114"/>
          <ac:spMkLst>
            <pc:docMk/>
            <pc:sldMk cId="1868995276" sldId="285"/>
            <ac:spMk id="2" creationId="{00000000-0000-0000-0000-000000000000}"/>
          </ac:spMkLst>
        </pc:spChg>
        <pc:spChg chg="mod">
          <ac:chgData name="Trevor Guiles" userId="23510a6ddb9179a9" providerId="LiveId" clId="{258A83B6-2E4B-449F-8E21-197FF33A649E}" dt="2017-09-17T02:20:48.426" v="134"/>
          <ac:spMkLst>
            <pc:docMk/>
            <pc:sldMk cId="1868995276" sldId="285"/>
            <ac:spMk id="3" creationId="{00000000-0000-0000-0000-000000000000}"/>
          </ac:spMkLst>
        </pc:spChg>
      </pc:sldChg>
      <pc:sldChg chg="modSp add modAnim">
        <pc:chgData name="Trevor Guiles" userId="23510a6ddb9179a9" providerId="LiveId" clId="{258A83B6-2E4B-449F-8E21-197FF33A649E}" dt="2017-09-17T02:21:03.928" v="137"/>
        <pc:sldMkLst>
          <pc:docMk/>
          <pc:sldMk cId="3606110118" sldId="286"/>
        </pc:sldMkLst>
        <pc:spChg chg="mod">
          <ac:chgData name="Trevor Guiles" userId="23510a6ddb9179a9" providerId="LiveId" clId="{258A83B6-2E4B-449F-8E21-197FF33A649E}" dt="2017-09-17T02:21:03.928" v="137"/>
          <ac:spMkLst>
            <pc:docMk/>
            <pc:sldMk cId="3606110118" sldId="28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7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>
            <a:normAutofit/>
          </a:bodyPr>
          <a:lstStyle/>
          <a:p>
            <a:r>
              <a:rPr lang="en-US" sz="5400" b="1" dirty="0"/>
              <a:t>Putting It All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16</a:t>
            </a:r>
          </a:p>
        </p:txBody>
      </p:sp>
    </p:spTree>
    <p:extLst>
      <p:ext uri="{BB962C8B-B14F-4D97-AF65-F5344CB8AC3E}">
        <p14:creationId xmlns:p14="http://schemas.microsoft.com/office/powerpoint/2010/main" val="5749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434652" cy="709865"/>
          </a:xfrm>
        </p:spPr>
        <p:txBody>
          <a:bodyPr/>
          <a:lstStyle/>
          <a:p>
            <a:r>
              <a:rPr lang="en-US" sz="3600" b="1" dirty="0"/>
              <a:t>Paul’s </a:t>
            </a:r>
            <a:r>
              <a:rPr lang="en-US" sz="3600" b="1" u="sng" dirty="0"/>
              <a:t>plans</a:t>
            </a:r>
            <a:r>
              <a:rPr lang="en-US" sz="3600" b="1" dirty="0"/>
              <a:t> for a </a:t>
            </a:r>
            <a:r>
              <a:rPr lang="en-US" sz="3600" b="1" u="sng" dirty="0"/>
              <a:t>visit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Plans for </a:t>
            </a:r>
            <a:r>
              <a:rPr lang="en-US" sz="2800" b="1" u="sng" dirty="0"/>
              <a:t>giving</a:t>
            </a:r>
            <a:r>
              <a:rPr lang="en-US" sz="2800" b="1" dirty="0"/>
              <a:t> to the </a:t>
            </a:r>
            <a:r>
              <a:rPr lang="en-US" sz="2800" b="1" u="sng" dirty="0"/>
              <a:t>Jerusalem</a:t>
            </a:r>
            <a:r>
              <a:rPr lang="en-US" sz="2800" b="1" dirty="0"/>
              <a:t> church.</a:t>
            </a:r>
          </a:p>
          <a:p>
            <a:pPr lvl="1"/>
            <a:r>
              <a:rPr lang="en-US" sz="2600" b="1" dirty="0"/>
              <a:t>Store up </a:t>
            </a:r>
            <a:r>
              <a:rPr lang="en-US" sz="2600" b="1" u="sng" dirty="0"/>
              <a:t>ahead</a:t>
            </a:r>
            <a:r>
              <a:rPr lang="en-US" sz="2600" b="1" dirty="0"/>
              <a:t> of </a:t>
            </a:r>
            <a:r>
              <a:rPr lang="en-US" sz="2600" b="1" u="sng" dirty="0"/>
              <a:t>time</a:t>
            </a:r>
            <a:r>
              <a:rPr lang="en-US" sz="2600" b="1" dirty="0"/>
              <a:t>.</a:t>
            </a:r>
          </a:p>
          <a:p>
            <a:pPr lvl="1"/>
            <a:r>
              <a:rPr lang="en-US" sz="2600" b="1" dirty="0"/>
              <a:t>Send by </a:t>
            </a:r>
            <a:r>
              <a:rPr lang="en-US" sz="2600" b="1" u="sng" dirty="0"/>
              <a:t>trusted</a:t>
            </a:r>
            <a:r>
              <a:rPr lang="en-US" sz="2600" b="1" dirty="0"/>
              <a:t> men.</a:t>
            </a:r>
          </a:p>
          <a:p>
            <a:pPr lvl="1"/>
            <a:r>
              <a:rPr lang="en-US" sz="2600" b="1" dirty="0"/>
              <a:t>Send </a:t>
            </a:r>
            <a:r>
              <a:rPr lang="en-US" sz="2600" b="1" u="sng" dirty="0"/>
              <a:t>Paul</a:t>
            </a:r>
            <a:r>
              <a:rPr lang="en-US" sz="2600" b="1" dirty="0"/>
              <a:t> with them if </a:t>
            </a:r>
            <a:r>
              <a:rPr lang="en-US" sz="2600" b="1" u="sng" dirty="0"/>
              <a:t>necessary</a:t>
            </a:r>
            <a:r>
              <a:rPr lang="en-US" sz="2600" b="1" dirty="0"/>
              <a:t>.</a:t>
            </a:r>
          </a:p>
          <a:p>
            <a:r>
              <a:rPr lang="en-US" sz="2800" b="1" u="sng" dirty="0"/>
              <a:t>Details</a:t>
            </a:r>
            <a:r>
              <a:rPr lang="en-US" sz="2800" b="1" dirty="0"/>
              <a:t> of Paul’s </a:t>
            </a:r>
            <a:r>
              <a:rPr lang="en-US" sz="2800" b="1" u="sng" dirty="0"/>
              <a:t>visit</a:t>
            </a:r>
            <a:r>
              <a:rPr lang="en-US" sz="2800" b="1" dirty="0"/>
              <a:t> to them.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7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u="sng" dirty="0"/>
              <a:t>Final</a:t>
            </a:r>
            <a:r>
              <a:rPr lang="en-US" sz="3600" b="1" dirty="0"/>
              <a:t> instructions.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It is time to </a:t>
            </a:r>
            <a:r>
              <a:rPr lang="en-US" sz="2800" b="1" u="sng" dirty="0"/>
              <a:t>grow</a:t>
            </a:r>
            <a:r>
              <a:rPr lang="en-US" sz="2800" b="1" dirty="0"/>
              <a:t> </a:t>
            </a:r>
            <a:r>
              <a:rPr lang="en-US" sz="2800" b="1" u="sng" dirty="0"/>
              <a:t>up</a:t>
            </a:r>
            <a:r>
              <a:rPr lang="en-US" sz="2800" b="1" dirty="0"/>
              <a:t>.</a:t>
            </a:r>
          </a:p>
          <a:p>
            <a:pPr lvl="1"/>
            <a:r>
              <a:rPr lang="en-US" sz="2600" b="1" dirty="0"/>
              <a:t>Be on </a:t>
            </a:r>
            <a:r>
              <a:rPr lang="en-US" sz="2600" b="1" u="sng" dirty="0"/>
              <a:t>guard</a:t>
            </a:r>
            <a:r>
              <a:rPr lang="en-US" sz="2600" b="1" dirty="0"/>
              <a:t> for </a:t>
            </a:r>
            <a:r>
              <a:rPr lang="en-US" sz="2600" b="1" u="sng" dirty="0"/>
              <a:t>error</a:t>
            </a:r>
            <a:r>
              <a:rPr lang="en-US" sz="2600" b="1" dirty="0"/>
              <a:t>.</a:t>
            </a:r>
          </a:p>
          <a:p>
            <a:pPr lvl="1"/>
            <a:r>
              <a:rPr lang="en-US" sz="2600" b="1" dirty="0"/>
              <a:t>Don’t let your </a:t>
            </a:r>
            <a:r>
              <a:rPr lang="en-US" sz="2600" b="1" u="sng" dirty="0"/>
              <a:t>faith</a:t>
            </a:r>
            <a:r>
              <a:rPr lang="en-US" sz="2600" b="1" dirty="0"/>
              <a:t> waiver.</a:t>
            </a:r>
          </a:p>
          <a:p>
            <a:pPr lvl="1"/>
            <a:r>
              <a:rPr lang="en-US" sz="2600" b="1" dirty="0"/>
              <a:t>Be </a:t>
            </a:r>
            <a:r>
              <a:rPr lang="en-US" sz="2600" b="1" u="sng" dirty="0"/>
              <a:t>mature</a:t>
            </a:r>
            <a:r>
              <a:rPr lang="en-US" sz="2600" b="1" dirty="0"/>
              <a:t>.</a:t>
            </a:r>
          </a:p>
          <a:p>
            <a:pPr lvl="1"/>
            <a:r>
              <a:rPr lang="en-US" sz="2600" b="1" u="sng" dirty="0"/>
              <a:t>Grow</a:t>
            </a:r>
            <a:r>
              <a:rPr lang="en-US" sz="2600" b="1" dirty="0"/>
              <a:t>.</a:t>
            </a:r>
          </a:p>
          <a:p>
            <a:pPr lvl="1"/>
            <a:r>
              <a:rPr lang="en-US" sz="2600" b="1" dirty="0"/>
              <a:t>Be </a:t>
            </a:r>
            <a:r>
              <a:rPr lang="en-US" sz="2600" b="1" u="sng" dirty="0"/>
              <a:t>known</a:t>
            </a:r>
            <a:r>
              <a:rPr lang="en-US" sz="2600" b="1" dirty="0"/>
              <a:t> for your </a:t>
            </a:r>
            <a:r>
              <a:rPr lang="en-US" sz="2600" b="1" u="sng" dirty="0"/>
              <a:t>love</a:t>
            </a:r>
            <a:r>
              <a:rPr lang="en-US" sz="2600" b="1" dirty="0"/>
              <a:t>.</a:t>
            </a:r>
          </a:p>
          <a:p>
            <a:r>
              <a:rPr lang="en-US" sz="2800" b="1" u="sng" dirty="0"/>
              <a:t>Submit</a:t>
            </a:r>
            <a:r>
              <a:rPr lang="en-US" sz="2800" b="1" dirty="0"/>
              <a:t> to faithful workers.</a:t>
            </a:r>
          </a:p>
          <a:p>
            <a:r>
              <a:rPr lang="en-US" sz="2800" b="1" u="sng" dirty="0"/>
              <a:t>Recognize</a:t>
            </a:r>
            <a:r>
              <a:rPr lang="en-US" sz="2800" b="1" dirty="0"/>
              <a:t> faithful workers.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6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942535"/>
            <a:ext cx="7461634" cy="4965896"/>
          </a:xfrm>
        </p:spPr>
        <p:txBody>
          <a:bodyPr anchor="ctr"/>
          <a:lstStyle/>
          <a:p>
            <a:pPr algn="ctr"/>
            <a:r>
              <a:rPr lang="en-US" sz="7200" dirty="0"/>
              <a:t>What does that mean to us?</a:t>
            </a:r>
          </a:p>
        </p:txBody>
      </p:sp>
    </p:spTree>
    <p:extLst>
      <p:ext uri="{BB962C8B-B14F-4D97-AF65-F5344CB8AC3E}">
        <p14:creationId xmlns:p14="http://schemas.microsoft.com/office/powerpoint/2010/main" val="143188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 Corinthians 16:</a:t>
            </a:r>
            <a:r>
              <a:rPr lang="en-US" sz="3600" b="1" u="sng" dirty="0"/>
              <a:t>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“Let all that you do be done in love.”</a:t>
            </a:r>
          </a:p>
        </p:txBody>
      </p:sp>
    </p:spTree>
    <p:extLst>
      <p:ext uri="{BB962C8B-B14F-4D97-AF65-F5344CB8AC3E}">
        <p14:creationId xmlns:p14="http://schemas.microsoft.com/office/powerpoint/2010/main" val="3947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u="sng" dirty="0"/>
              <a:t>Plan</a:t>
            </a:r>
            <a:r>
              <a:rPr lang="en-US" sz="3600" b="1" dirty="0"/>
              <a:t> your </a:t>
            </a:r>
            <a:r>
              <a:rPr lang="en-US" sz="3600" b="1" u="sng" dirty="0"/>
              <a:t>giving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Figure out what </a:t>
            </a:r>
            <a:r>
              <a:rPr lang="en-US" sz="2800" b="1" u="sng" dirty="0"/>
              <a:t>God</a:t>
            </a:r>
            <a:r>
              <a:rPr lang="en-US" sz="2800" b="1" dirty="0"/>
              <a:t> wants you to </a:t>
            </a:r>
            <a:r>
              <a:rPr lang="en-US" sz="2800" b="1" u="sng" dirty="0"/>
              <a:t>give</a:t>
            </a:r>
            <a:r>
              <a:rPr lang="en-US" sz="2800" b="1" dirty="0"/>
              <a:t>.</a:t>
            </a:r>
          </a:p>
          <a:p>
            <a:r>
              <a:rPr lang="en-US" sz="2800" b="1" u="sng" dirty="0"/>
              <a:t>Give</a:t>
            </a:r>
            <a:r>
              <a:rPr lang="en-US" sz="2800" b="1" dirty="0"/>
              <a:t> without </a:t>
            </a:r>
            <a:r>
              <a:rPr lang="en-US" sz="2800" b="1" u="sng" dirty="0"/>
              <a:t>reservation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have </a:t>
            </a:r>
            <a:r>
              <a:rPr lang="en-US" sz="2800" b="1" u="sng" dirty="0"/>
              <a:t>trustworthy</a:t>
            </a:r>
            <a:r>
              <a:rPr lang="en-US" sz="2800" b="1" dirty="0"/>
              <a:t> leaders.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4073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dirty="0"/>
              <a:t>Summing it all up.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Know</a:t>
            </a:r>
            <a:r>
              <a:rPr lang="en-US" sz="2800" b="1" dirty="0"/>
              <a:t> your </a:t>
            </a:r>
            <a:r>
              <a:rPr lang="en-US" sz="2800" b="1" u="sng" dirty="0"/>
              <a:t>Bible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Confront </a:t>
            </a:r>
            <a:r>
              <a:rPr lang="en-US" sz="2800" b="1" u="sng" dirty="0"/>
              <a:t>error</a:t>
            </a:r>
            <a:r>
              <a:rPr lang="en-US" sz="2800" b="1" dirty="0"/>
              <a:t> in the church.</a:t>
            </a:r>
          </a:p>
          <a:p>
            <a:r>
              <a:rPr lang="en-US" sz="2800" b="1" dirty="0"/>
              <a:t>Do the </a:t>
            </a:r>
            <a:r>
              <a:rPr lang="en-US" sz="2800" b="1" u="sng" dirty="0"/>
              <a:t>hard</a:t>
            </a:r>
            <a:r>
              <a:rPr lang="en-US" sz="2800" b="1" dirty="0"/>
              <a:t> things.</a:t>
            </a:r>
          </a:p>
          <a:p>
            <a:r>
              <a:rPr lang="en-US" sz="2800" b="1" u="sng" dirty="0"/>
              <a:t>Pump</a:t>
            </a:r>
            <a:r>
              <a:rPr lang="en-US" sz="2800" b="1" dirty="0"/>
              <a:t> up your </a:t>
            </a:r>
            <a:r>
              <a:rPr lang="en-US" sz="2800" b="1" u="sng" dirty="0"/>
              <a:t>faith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Do </a:t>
            </a:r>
            <a:r>
              <a:rPr lang="en-US" sz="2800" b="1" u="sng" dirty="0"/>
              <a:t>everything</a:t>
            </a:r>
            <a:r>
              <a:rPr lang="en-US" sz="2800" b="1" dirty="0"/>
              <a:t> out of </a:t>
            </a:r>
            <a:r>
              <a:rPr lang="en-US" sz="2800" b="1" u="sng" dirty="0"/>
              <a:t>love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9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dirty="0"/>
              <a:t>Summing it all up.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Encourage</a:t>
            </a:r>
            <a:r>
              <a:rPr lang="en-US" sz="2800" b="1" dirty="0"/>
              <a:t> our faithful workers.</a:t>
            </a:r>
          </a:p>
          <a:p>
            <a:r>
              <a:rPr lang="en-US" sz="2800" b="1" u="sng" dirty="0"/>
              <a:t>Follow</a:t>
            </a:r>
            <a:r>
              <a:rPr lang="en-US" sz="2800" b="1" dirty="0"/>
              <a:t> the </a:t>
            </a:r>
            <a:r>
              <a:rPr lang="en-US" sz="2800" b="1" u="sng" dirty="0"/>
              <a:t>leaders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611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1203</TotalTime>
  <Words>176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Putting It All Together</vt:lpstr>
      <vt:lpstr>Paul’s plans for a visit.</vt:lpstr>
      <vt:lpstr>Final instructions.</vt:lpstr>
      <vt:lpstr>What does that mean to us?</vt:lpstr>
      <vt:lpstr>1 Corinthians 16:14</vt:lpstr>
      <vt:lpstr>Plan your giving.</vt:lpstr>
      <vt:lpstr>Summing it all up.</vt:lpstr>
      <vt:lpstr>Summing it all up.</vt:lpstr>
    </vt:vector>
  </TitlesOfParts>
  <Company>Liberty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Reason to Give Thanks</dc:title>
  <dc:creator>Pastor Trevor Guiles</dc:creator>
  <cp:lastModifiedBy>Trevor Guiles</cp:lastModifiedBy>
  <cp:revision>39</cp:revision>
  <dcterms:created xsi:type="dcterms:W3CDTF">2015-11-29T04:13:13Z</dcterms:created>
  <dcterms:modified xsi:type="dcterms:W3CDTF">2017-09-17T02:21:08Z</dcterms:modified>
</cp:coreProperties>
</file>