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75" r:id="rId4"/>
    <p:sldId id="276" r:id="rId5"/>
    <p:sldId id="260" r:id="rId6"/>
    <p:sldId id="277" r:id="rId7"/>
    <p:sldId id="278" r:id="rId8"/>
    <p:sldId id="27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172057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8521FE-E3AE-4937-9E44-4E7D53CCD407}"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328718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49813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19025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1234020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8521FE-E3AE-4937-9E44-4E7D53CCD407}" type="datetimeFigureOut">
              <a:rPr lang="en-US" smtClean="0"/>
              <a:t>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3194188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08521FE-E3AE-4937-9E44-4E7D53CCD407}" type="datetimeFigureOut">
              <a:rPr lang="en-US" smtClean="0"/>
              <a:t>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1075936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2044388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238190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14445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8521FE-E3AE-4937-9E44-4E7D53CCD407}"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3651121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8521FE-E3AE-4937-9E44-4E7D53CCD407}"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171895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8521FE-E3AE-4937-9E44-4E7D53CCD407}" type="datetimeFigureOut">
              <a:rPr lang="en-US" smtClean="0"/>
              <a:t>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320480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8521FE-E3AE-4937-9E44-4E7D53CCD407}" type="datetimeFigureOut">
              <a:rPr lang="en-US" smtClean="0"/>
              <a:t>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262018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B08521FE-E3AE-4937-9E44-4E7D53CCD407}" type="datetimeFigureOut">
              <a:rPr lang="en-US" smtClean="0"/>
              <a:t>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268852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8521FE-E3AE-4937-9E44-4E7D53CCD407}"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355758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8521FE-E3AE-4937-9E44-4E7D53CCD407}"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443024-EA34-4FC8-9689-659B3A68078E}" type="slidenum">
              <a:rPr lang="en-US" smtClean="0"/>
              <a:t>‹#›</a:t>
            </a:fld>
            <a:endParaRPr lang="en-US"/>
          </a:p>
        </p:txBody>
      </p:sp>
    </p:spTree>
    <p:extLst>
      <p:ext uri="{BB962C8B-B14F-4D97-AF65-F5344CB8AC3E}">
        <p14:creationId xmlns:p14="http://schemas.microsoft.com/office/powerpoint/2010/main" val="324347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B08521FE-E3AE-4937-9E44-4E7D53CCD407}" type="datetimeFigureOut">
              <a:rPr lang="en-US" smtClean="0"/>
              <a:t>1/7/2017</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2443024-EA34-4FC8-9689-659B3A68078E}" type="slidenum">
              <a:rPr lang="en-US" smtClean="0"/>
              <a:t>‹#›</a:t>
            </a:fld>
            <a:endParaRPr lang="en-US"/>
          </a:p>
        </p:txBody>
      </p:sp>
    </p:spTree>
    <p:extLst>
      <p:ext uri="{BB962C8B-B14F-4D97-AF65-F5344CB8AC3E}">
        <p14:creationId xmlns:p14="http://schemas.microsoft.com/office/powerpoint/2010/main" val="23461393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The Church Needs </a:t>
            </a:r>
            <a:r>
              <a:rPr lang="en-US" sz="5400" b="1" u="sng" dirty="0"/>
              <a:t>Unity</a:t>
            </a:r>
            <a:endParaRPr lang="en-US" sz="5400" b="1" u="sng" dirty="0"/>
          </a:p>
        </p:txBody>
      </p:sp>
      <p:sp>
        <p:nvSpPr>
          <p:cNvPr id="3" name="Subtitle 2"/>
          <p:cNvSpPr>
            <a:spLocks noGrp="1"/>
          </p:cNvSpPr>
          <p:nvPr>
            <p:ph type="subTitle" idx="1"/>
          </p:nvPr>
        </p:nvSpPr>
        <p:spPr/>
        <p:txBody>
          <a:bodyPr>
            <a:normAutofit/>
          </a:bodyPr>
          <a:lstStyle/>
          <a:p>
            <a:r>
              <a:rPr lang="en-US" sz="4000" b="1" dirty="0">
                <a:solidFill>
                  <a:schemeClr val="bg1"/>
                </a:solidFill>
              </a:rPr>
              <a:t>1 Corinthians 1:10-17</a:t>
            </a:r>
          </a:p>
        </p:txBody>
      </p:sp>
    </p:spTree>
    <p:extLst>
      <p:ext uri="{BB962C8B-B14F-4D97-AF65-F5344CB8AC3E}">
        <p14:creationId xmlns:p14="http://schemas.microsoft.com/office/powerpoint/2010/main" val="574934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Paul wanted them to work </a:t>
            </a:r>
            <a:r>
              <a:rPr lang="en-US" sz="3600" b="1" u="sng" dirty="0"/>
              <a:t>together</a:t>
            </a:r>
            <a:r>
              <a:rPr lang="en-US" sz="3600" b="1" dirty="0"/>
              <a:t>.</a:t>
            </a:r>
            <a:endParaRPr lang="en-US" sz="3600" b="1" dirty="0"/>
          </a:p>
        </p:txBody>
      </p:sp>
      <p:sp>
        <p:nvSpPr>
          <p:cNvPr id="3" name="Content Placeholder 2"/>
          <p:cNvSpPr>
            <a:spLocks noGrp="1"/>
          </p:cNvSpPr>
          <p:nvPr>
            <p:ph idx="1"/>
          </p:nvPr>
        </p:nvSpPr>
        <p:spPr/>
        <p:txBody>
          <a:bodyPr>
            <a:normAutofit/>
          </a:bodyPr>
          <a:lstStyle/>
          <a:p>
            <a:r>
              <a:rPr lang="en-US" sz="2800" b="1" dirty="0"/>
              <a:t>They were to </a:t>
            </a:r>
            <a:r>
              <a:rPr lang="en-US" sz="2800" b="1" u="sng" dirty="0"/>
              <a:t>agree</a:t>
            </a:r>
            <a:r>
              <a:rPr lang="en-US" sz="2800" b="1" dirty="0"/>
              <a:t>.</a:t>
            </a:r>
          </a:p>
          <a:p>
            <a:r>
              <a:rPr lang="en-US" sz="2800" b="1" dirty="0"/>
              <a:t>They were to be </a:t>
            </a:r>
            <a:r>
              <a:rPr lang="en-US" sz="2800" b="1" u="sng" dirty="0"/>
              <a:t>one</a:t>
            </a:r>
            <a:r>
              <a:rPr lang="en-US" sz="2800" b="1" dirty="0"/>
              <a:t> big </a:t>
            </a:r>
            <a:r>
              <a:rPr lang="en-US" sz="2800" b="1" u="sng" dirty="0"/>
              <a:t>group</a:t>
            </a:r>
            <a:r>
              <a:rPr lang="en-US" sz="2800" b="1" dirty="0"/>
              <a:t>.</a:t>
            </a:r>
          </a:p>
          <a:p>
            <a:r>
              <a:rPr lang="en-US" sz="2800" b="1" dirty="0"/>
              <a:t>They were to have the </a:t>
            </a:r>
            <a:r>
              <a:rPr lang="en-US" sz="2800" b="1" u="sng" dirty="0"/>
              <a:t>same</a:t>
            </a:r>
            <a:r>
              <a:rPr lang="en-US" sz="2800" b="1" dirty="0"/>
              <a:t> </a:t>
            </a:r>
            <a:r>
              <a:rPr lang="en-US" sz="2800" b="1" u="sng" dirty="0"/>
              <a:t>mind</a:t>
            </a:r>
            <a:r>
              <a:rPr lang="en-US" sz="2400" b="1" dirty="0"/>
              <a:t>.</a:t>
            </a:r>
          </a:p>
        </p:txBody>
      </p:sp>
    </p:spTree>
    <p:extLst>
      <p:ext uri="{BB962C8B-B14F-4D97-AF65-F5344CB8AC3E}">
        <p14:creationId xmlns:p14="http://schemas.microsoft.com/office/powerpoint/2010/main" val="235474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They were </a:t>
            </a:r>
            <a:r>
              <a:rPr lang="en-US" sz="3600" b="1" u="sng" dirty="0"/>
              <a:t>divided</a:t>
            </a:r>
            <a:r>
              <a:rPr lang="en-US" sz="3600" b="1" dirty="0"/>
              <a:t>.</a:t>
            </a:r>
          </a:p>
        </p:txBody>
      </p:sp>
      <p:sp>
        <p:nvSpPr>
          <p:cNvPr id="3" name="Content Placeholder 2"/>
          <p:cNvSpPr>
            <a:spLocks noGrp="1"/>
          </p:cNvSpPr>
          <p:nvPr>
            <p:ph idx="1"/>
          </p:nvPr>
        </p:nvSpPr>
        <p:spPr/>
        <p:txBody>
          <a:bodyPr>
            <a:normAutofit fontScale="92500"/>
          </a:bodyPr>
          <a:lstStyle/>
          <a:p>
            <a:r>
              <a:rPr lang="en-US" sz="2800" b="1" dirty="0"/>
              <a:t>There was </a:t>
            </a:r>
            <a:r>
              <a:rPr lang="en-US" sz="2800" b="1" u="sng" dirty="0"/>
              <a:t>quarreling</a:t>
            </a:r>
            <a:r>
              <a:rPr lang="en-US" sz="2800" b="1" dirty="0"/>
              <a:t>.</a:t>
            </a:r>
          </a:p>
          <a:p>
            <a:r>
              <a:rPr lang="en-US" sz="2800" b="1" dirty="0"/>
              <a:t>They </a:t>
            </a:r>
            <a:r>
              <a:rPr lang="en-US" sz="2800" b="1" u="sng" dirty="0"/>
              <a:t>split</a:t>
            </a:r>
            <a:r>
              <a:rPr lang="en-US" sz="2800" b="1" dirty="0"/>
              <a:t> into </a:t>
            </a:r>
            <a:r>
              <a:rPr lang="en-US" sz="2800" b="1" u="sng" dirty="0"/>
              <a:t>groups</a:t>
            </a:r>
            <a:r>
              <a:rPr lang="en-US" sz="2800" b="1" dirty="0"/>
              <a:t>.</a:t>
            </a:r>
          </a:p>
          <a:p>
            <a:pPr lvl="1"/>
            <a:r>
              <a:rPr lang="en-US" sz="2600" b="1" u="sng" dirty="0"/>
              <a:t>Paul</a:t>
            </a:r>
            <a:r>
              <a:rPr lang="en-US" sz="2600" b="1" dirty="0"/>
              <a:t>.</a:t>
            </a:r>
          </a:p>
          <a:p>
            <a:pPr lvl="1"/>
            <a:r>
              <a:rPr lang="en-US" sz="2600" b="1" u="sng" dirty="0"/>
              <a:t>Apollos</a:t>
            </a:r>
            <a:r>
              <a:rPr lang="en-US" sz="2600" b="1" dirty="0"/>
              <a:t>.</a:t>
            </a:r>
          </a:p>
          <a:p>
            <a:pPr lvl="1"/>
            <a:r>
              <a:rPr lang="en-US" sz="2600" b="1" u="sng" dirty="0"/>
              <a:t>Peter</a:t>
            </a:r>
            <a:r>
              <a:rPr lang="en-US" sz="2600" b="1" dirty="0"/>
              <a:t>.</a:t>
            </a:r>
          </a:p>
          <a:p>
            <a:pPr lvl="1"/>
            <a:r>
              <a:rPr lang="en-US" sz="2600" b="1" u="sng" dirty="0"/>
              <a:t>Jesus</a:t>
            </a:r>
            <a:r>
              <a:rPr lang="en-US" sz="2600" b="1" dirty="0"/>
              <a:t>.</a:t>
            </a:r>
          </a:p>
          <a:p>
            <a:r>
              <a:rPr lang="en-US" sz="2800" b="1" dirty="0"/>
              <a:t>The </a:t>
            </a:r>
            <a:r>
              <a:rPr lang="en-US" sz="2800" b="1" u="sng" dirty="0"/>
              <a:t>groups</a:t>
            </a:r>
            <a:r>
              <a:rPr lang="en-US" sz="2800" b="1" dirty="0"/>
              <a:t> made no </a:t>
            </a:r>
            <a:r>
              <a:rPr lang="en-US" sz="2800" b="1" u="sng" dirty="0"/>
              <a:t>logical</a:t>
            </a:r>
            <a:r>
              <a:rPr lang="en-US" sz="2800" b="1" dirty="0"/>
              <a:t> sense</a:t>
            </a:r>
            <a:r>
              <a:rPr lang="en-US" sz="2400" b="1" dirty="0"/>
              <a:t>.</a:t>
            </a:r>
          </a:p>
        </p:txBody>
      </p:sp>
    </p:spTree>
    <p:extLst>
      <p:ext uri="{BB962C8B-B14F-4D97-AF65-F5344CB8AC3E}">
        <p14:creationId xmlns:p14="http://schemas.microsoft.com/office/powerpoint/2010/main" val="358664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The real </a:t>
            </a:r>
            <a:r>
              <a:rPr lang="en-US" sz="3600" b="1" u="sng" dirty="0"/>
              <a:t>point</a:t>
            </a:r>
            <a:r>
              <a:rPr lang="en-US" sz="3600" b="1" dirty="0"/>
              <a:t> is the </a:t>
            </a:r>
            <a:r>
              <a:rPr lang="en-US" sz="3600" b="1" u="sng" dirty="0"/>
              <a:t>cross</a:t>
            </a:r>
            <a:r>
              <a:rPr lang="en-US" sz="3600" b="1" dirty="0"/>
              <a:t>.</a:t>
            </a:r>
            <a:endParaRPr lang="en-US" sz="3600" b="1" dirty="0"/>
          </a:p>
        </p:txBody>
      </p:sp>
      <p:sp>
        <p:nvSpPr>
          <p:cNvPr id="3" name="Content Placeholder 2"/>
          <p:cNvSpPr>
            <a:spLocks noGrp="1"/>
          </p:cNvSpPr>
          <p:nvPr>
            <p:ph idx="1"/>
          </p:nvPr>
        </p:nvSpPr>
        <p:spPr/>
        <p:txBody>
          <a:bodyPr>
            <a:normAutofit/>
          </a:bodyPr>
          <a:lstStyle/>
          <a:p>
            <a:r>
              <a:rPr lang="en-US" sz="2800" b="1" dirty="0"/>
              <a:t>Paul did not want people to </a:t>
            </a:r>
            <a:r>
              <a:rPr lang="en-US" sz="2800" b="1" u="sng" dirty="0"/>
              <a:t>follow</a:t>
            </a:r>
            <a:r>
              <a:rPr lang="en-US" sz="2800" b="1" dirty="0"/>
              <a:t> him.</a:t>
            </a:r>
          </a:p>
          <a:p>
            <a:r>
              <a:rPr lang="en-US" sz="2800" b="1" dirty="0"/>
              <a:t>His purpose was not to </a:t>
            </a:r>
            <a:r>
              <a:rPr lang="en-US" sz="2800" b="1" u="sng" dirty="0"/>
              <a:t>baptize</a:t>
            </a:r>
            <a:r>
              <a:rPr lang="en-US" sz="2800" b="1" dirty="0"/>
              <a:t>.</a:t>
            </a:r>
          </a:p>
          <a:p>
            <a:r>
              <a:rPr lang="en-US" sz="2800" b="1" dirty="0"/>
              <a:t>His purpose was for </a:t>
            </a:r>
            <a:r>
              <a:rPr lang="en-US" sz="2800" b="1" u="sng" dirty="0"/>
              <a:t>people</a:t>
            </a:r>
            <a:r>
              <a:rPr lang="en-US" sz="2800" b="1" dirty="0"/>
              <a:t> to be </a:t>
            </a:r>
            <a:r>
              <a:rPr lang="en-US" sz="2800" b="1" u="sng" dirty="0"/>
              <a:t>changed</a:t>
            </a:r>
            <a:r>
              <a:rPr lang="en-US" sz="2800" b="1" dirty="0"/>
              <a:t> by the </a:t>
            </a:r>
            <a:r>
              <a:rPr lang="en-US" sz="2800" b="1" u="sng" dirty="0"/>
              <a:t>power</a:t>
            </a:r>
            <a:r>
              <a:rPr lang="en-US" sz="2800" b="1" dirty="0"/>
              <a:t> of God</a:t>
            </a:r>
            <a:r>
              <a:rPr lang="en-US" sz="2800" b="1" dirty="0"/>
              <a:t>.</a:t>
            </a:r>
            <a:endParaRPr lang="en-US" sz="2400" b="1" dirty="0"/>
          </a:p>
        </p:txBody>
      </p:sp>
    </p:spTree>
    <p:extLst>
      <p:ext uri="{BB962C8B-B14F-4D97-AF65-F5344CB8AC3E}">
        <p14:creationId xmlns:p14="http://schemas.microsoft.com/office/powerpoint/2010/main" val="205780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1 Corinthians 1:10</a:t>
            </a:r>
          </a:p>
        </p:txBody>
      </p:sp>
      <p:sp>
        <p:nvSpPr>
          <p:cNvPr id="3" name="Content Placeholder 2"/>
          <p:cNvSpPr>
            <a:spLocks noGrp="1"/>
          </p:cNvSpPr>
          <p:nvPr>
            <p:ph idx="1"/>
          </p:nvPr>
        </p:nvSpPr>
        <p:spPr/>
        <p:txBody>
          <a:bodyPr>
            <a:normAutofit fontScale="77500" lnSpcReduction="20000"/>
          </a:bodyPr>
          <a:lstStyle/>
          <a:p>
            <a:pPr marL="0" indent="0">
              <a:buNone/>
            </a:pPr>
            <a:r>
              <a:rPr lang="en-US" sz="4400" b="1" dirty="0"/>
              <a:t>“</a:t>
            </a:r>
            <a:r>
              <a:rPr lang="en-US" sz="4400" b="1" dirty="0"/>
              <a:t>I appeal to you, brothers, by the name of our Lord Jesus Christ, that all of you agree, and that there be no divisions among you, but that you be united in the same mind and the same judgment.</a:t>
            </a:r>
            <a:r>
              <a:rPr lang="en-US" sz="4400" b="1" dirty="0"/>
              <a:t>”</a:t>
            </a:r>
          </a:p>
        </p:txBody>
      </p:sp>
    </p:spTree>
    <p:extLst>
      <p:ext uri="{BB962C8B-B14F-4D97-AF65-F5344CB8AC3E}">
        <p14:creationId xmlns:p14="http://schemas.microsoft.com/office/powerpoint/2010/main" val="394795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God wants us to work </a:t>
            </a:r>
            <a:r>
              <a:rPr lang="en-US" sz="3600" b="1" u="sng" dirty="0"/>
              <a:t>together</a:t>
            </a:r>
            <a:r>
              <a:rPr lang="en-US" sz="3600" b="1" dirty="0"/>
              <a:t>.</a:t>
            </a:r>
            <a:endParaRPr lang="en-US" sz="3600" b="1" dirty="0"/>
          </a:p>
        </p:txBody>
      </p:sp>
      <p:sp>
        <p:nvSpPr>
          <p:cNvPr id="3" name="Content Placeholder 2"/>
          <p:cNvSpPr>
            <a:spLocks noGrp="1"/>
          </p:cNvSpPr>
          <p:nvPr>
            <p:ph idx="1"/>
          </p:nvPr>
        </p:nvSpPr>
        <p:spPr/>
        <p:txBody>
          <a:bodyPr>
            <a:normAutofit/>
          </a:bodyPr>
          <a:lstStyle/>
          <a:p>
            <a:r>
              <a:rPr lang="en-US" sz="2800" b="1" dirty="0"/>
              <a:t>We need to </a:t>
            </a:r>
            <a:r>
              <a:rPr lang="en-US" sz="2800" b="1" u="sng" dirty="0"/>
              <a:t>live</a:t>
            </a:r>
            <a:r>
              <a:rPr lang="en-US" sz="2800" b="1" dirty="0"/>
              <a:t> in </a:t>
            </a:r>
            <a:r>
              <a:rPr lang="en-US" sz="2800" b="1" u="sng" dirty="0"/>
              <a:t>harmony</a:t>
            </a:r>
            <a:r>
              <a:rPr lang="en-US" sz="2800" b="1" dirty="0"/>
              <a:t>.</a:t>
            </a:r>
          </a:p>
          <a:p>
            <a:r>
              <a:rPr lang="en-US" sz="2800" b="1" dirty="0"/>
              <a:t>There should be no “</a:t>
            </a:r>
            <a:r>
              <a:rPr lang="en-US" sz="2800" b="1" u="sng" dirty="0"/>
              <a:t>groups</a:t>
            </a:r>
            <a:r>
              <a:rPr lang="en-US" sz="2800" b="1" dirty="0"/>
              <a:t>” in the church.</a:t>
            </a:r>
          </a:p>
          <a:p>
            <a:r>
              <a:rPr lang="en-US" sz="2800" b="1" dirty="0"/>
              <a:t>We need to have </a:t>
            </a:r>
            <a:r>
              <a:rPr lang="en-US" sz="2800" b="1" u="sng" dirty="0"/>
              <a:t>unified</a:t>
            </a:r>
            <a:r>
              <a:rPr lang="en-US" sz="2800" b="1" dirty="0"/>
              <a:t> </a:t>
            </a:r>
            <a:r>
              <a:rPr lang="en-US" sz="2800" b="1" u="sng" dirty="0"/>
              <a:t>judgment</a:t>
            </a:r>
            <a:r>
              <a:rPr lang="en-US" sz="2800" b="1" dirty="0"/>
              <a:t>.</a:t>
            </a:r>
            <a:endParaRPr lang="en-US" sz="2400" b="1" dirty="0"/>
          </a:p>
        </p:txBody>
      </p:sp>
    </p:spTree>
    <p:extLst>
      <p:ext uri="{BB962C8B-B14F-4D97-AF65-F5344CB8AC3E}">
        <p14:creationId xmlns:p14="http://schemas.microsoft.com/office/powerpoint/2010/main" val="200970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We must be </a:t>
            </a:r>
            <a:r>
              <a:rPr lang="en-US" sz="3600" b="1" u="sng" dirty="0"/>
              <a:t>united</a:t>
            </a:r>
            <a:r>
              <a:rPr lang="en-US" sz="3600" b="1" dirty="0"/>
              <a:t>.</a:t>
            </a:r>
          </a:p>
        </p:txBody>
      </p:sp>
      <p:sp>
        <p:nvSpPr>
          <p:cNvPr id="3" name="Content Placeholder 2"/>
          <p:cNvSpPr>
            <a:spLocks noGrp="1"/>
          </p:cNvSpPr>
          <p:nvPr>
            <p:ph idx="1"/>
          </p:nvPr>
        </p:nvSpPr>
        <p:spPr/>
        <p:txBody>
          <a:bodyPr>
            <a:normAutofit/>
          </a:bodyPr>
          <a:lstStyle/>
          <a:p>
            <a:r>
              <a:rPr lang="en-US" sz="2800" b="1" u="sng" dirty="0"/>
              <a:t>Work</a:t>
            </a:r>
            <a:r>
              <a:rPr lang="en-US" sz="2800" b="1" dirty="0"/>
              <a:t> things </a:t>
            </a:r>
            <a:r>
              <a:rPr lang="en-US" sz="2800" b="1" u="sng" dirty="0"/>
              <a:t>out</a:t>
            </a:r>
            <a:r>
              <a:rPr lang="en-US" sz="2800" b="1" dirty="0"/>
              <a:t> with a </a:t>
            </a:r>
            <a:r>
              <a:rPr lang="en-US" sz="2800" b="1" u="sng" dirty="0"/>
              <a:t>loving</a:t>
            </a:r>
            <a:r>
              <a:rPr lang="en-US" sz="2800" b="1" dirty="0"/>
              <a:t> attitude.</a:t>
            </a:r>
          </a:p>
          <a:p>
            <a:r>
              <a:rPr lang="en-US" sz="2800" b="1" u="sng" dirty="0"/>
              <a:t>Nobody</a:t>
            </a:r>
            <a:r>
              <a:rPr lang="en-US" sz="2800" b="1" dirty="0"/>
              <a:t> is </a:t>
            </a:r>
            <a:r>
              <a:rPr lang="en-US" sz="2800" b="1" u="sng" dirty="0"/>
              <a:t>better</a:t>
            </a:r>
            <a:r>
              <a:rPr lang="en-US" sz="2800" b="1" dirty="0"/>
              <a:t> than </a:t>
            </a:r>
            <a:r>
              <a:rPr lang="en-US" sz="2800" b="1" u="sng" dirty="0"/>
              <a:t>others</a:t>
            </a:r>
            <a:r>
              <a:rPr lang="en-US" sz="2800" b="1" dirty="0"/>
              <a:t>.</a:t>
            </a:r>
          </a:p>
          <a:p>
            <a:r>
              <a:rPr lang="en-US" sz="2800" b="1" dirty="0"/>
              <a:t>God’s plan is </a:t>
            </a:r>
            <a:r>
              <a:rPr lang="en-US" sz="2800" b="1" u="sng" dirty="0"/>
              <a:t>perfectly</a:t>
            </a:r>
            <a:r>
              <a:rPr lang="en-US" sz="2800" b="1" dirty="0"/>
              <a:t> </a:t>
            </a:r>
            <a:r>
              <a:rPr lang="en-US" sz="2800" b="1" u="sng" dirty="0"/>
              <a:t>harmonious</a:t>
            </a:r>
            <a:r>
              <a:rPr lang="en-US" sz="2800" b="1" dirty="0"/>
              <a:t>.</a:t>
            </a:r>
            <a:endParaRPr lang="en-US" sz="2400" b="1" dirty="0"/>
          </a:p>
        </p:txBody>
      </p:sp>
    </p:spTree>
    <p:extLst>
      <p:ext uri="{BB962C8B-B14F-4D97-AF65-F5344CB8AC3E}">
        <p14:creationId xmlns:p14="http://schemas.microsoft.com/office/powerpoint/2010/main" val="676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We have a </a:t>
            </a:r>
            <a:r>
              <a:rPr lang="en-US" sz="3600" b="1" u="sng" dirty="0"/>
              <a:t>common</a:t>
            </a:r>
            <a:r>
              <a:rPr lang="en-US" sz="3600" b="1" dirty="0"/>
              <a:t> </a:t>
            </a:r>
            <a:r>
              <a:rPr lang="en-US" sz="3600" b="1" u="sng" dirty="0"/>
              <a:t>purpose</a:t>
            </a:r>
            <a:r>
              <a:rPr lang="en-US" sz="3600" b="1" dirty="0"/>
              <a:t>!</a:t>
            </a:r>
            <a:endParaRPr lang="en-US" sz="3600" b="1" dirty="0"/>
          </a:p>
        </p:txBody>
      </p:sp>
      <p:sp>
        <p:nvSpPr>
          <p:cNvPr id="3" name="Content Placeholder 2"/>
          <p:cNvSpPr>
            <a:spLocks noGrp="1"/>
          </p:cNvSpPr>
          <p:nvPr>
            <p:ph idx="1"/>
          </p:nvPr>
        </p:nvSpPr>
        <p:spPr/>
        <p:txBody>
          <a:bodyPr>
            <a:normAutofit/>
          </a:bodyPr>
          <a:lstStyle/>
          <a:p>
            <a:r>
              <a:rPr lang="en-US" sz="2800" b="1" dirty="0"/>
              <a:t>Don’t </a:t>
            </a:r>
            <a:r>
              <a:rPr lang="en-US" sz="2800" b="1" u="sng" dirty="0"/>
              <a:t>idolize</a:t>
            </a:r>
            <a:r>
              <a:rPr lang="en-US" sz="2800" b="1" dirty="0"/>
              <a:t> a </a:t>
            </a:r>
            <a:r>
              <a:rPr lang="en-US" sz="2800" b="1" u="sng" dirty="0"/>
              <a:t>man</a:t>
            </a:r>
            <a:r>
              <a:rPr lang="en-US" sz="2800" b="1" dirty="0"/>
              <a:t>.</a:t>
            </a:r>
          </a:p>
          <a:p>
            <a:r>
              <a:rPr lang="en-US" sz="2800" b="1" u="sng" dirty="0"/>
              <a:t>Major</a:t>
            </a:r>
            <a:r>
              <a:rPr lang="en-US" sz="2800" b="1" dirty="0"/>
              <a:t> on the </a:t>
            </a:r>
            <a:r>
              <a:rPr lang="en-US" sz="2800" b="1" u="sng" dirty="0"/>
              <a:t>majors</a:t>
            </a:r>
            <a:r>
              <a:rPr lang="en-US" sz="2800" b="1" dirty="0"/>
              <a:t>.</a:t>
            </a:r>
          </a:p>
          <a:p>
            <a:r>
              <a:rPr lang="en-US" sz="2800" b="1" dirty="0"/>
              <a:t>Our </a:t>
            </a:r>
            <a:r>
              <a:rPr lang="en-US" sz="2800" b="1" u="sng" dirty="0"/>
              <a:t>purpose</a:t>
            </a:r>
            <a:r>
              <a:rPr lang="en-US" sz="2800" b="1" dirty="0"/>
              <a:t> is to see God </a:t>
            </a:r>
            <a:r>
              <a:rPr lang="en-US" sz="2800" b="1" u="sng" dirty="0"/>
              <a:t>transform</a:t>
            </a:r>
            <a:r>
              <a:rPr lang="en-US" sz="2800" b="1" dirty="0"/>
              <a:t> people into little </a:t>
            </a:r>
            <a:r>
              <a:rPr lang="en-US" sz="2800" b="1" u="sng" dirty="0"/>
              <a:t>Jesuses</a:t>
            </a:r>
            <a:r>
              <a:rPr lang="en-US" sz="2800" b="1" dirty="0"/>
              <a:t>.</a:t>
            </a:r>
            <a:endParaRPr lang="en-US" sz="2400" b="1" dirty="0"/>
          </a:p>
        </p:txBody>
      </p:sp>
    </p:spTree>
    <p:extLst>
      <p:ext uri="{BB962C8B-B14F-4D97-AF65-F5344CB8AC3E}">
        <p14:creationId xmlns:p14="http://schemas.microsoft.com/office/powerpoint/2010/main" val="195351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103</TotalTime>
  <Words>234</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The Church Needs Unity</vt:lpstr>
      <vt:lpstr>Paul wanted them to work together.</vt:lpstr>
      <vt:lpstr>They were divided.</vt:lpstr>
      <vt:lpstr>The real point is the cross.</vt:lpstr>
      <vt:lpstr>1 Corinthians 1:10</vt:lpstr>
      <vt:lpstr>God wants us to work together.</vt:lpstr>
      <vt:lpstr>We must be united.</vt:lpstr>
      <vt:lpstr>We have a common purpose!</vt:lpstr>
    </vt:vector>
  </TitlesOfParts>
  <Company>Liberty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Reason to Give Thanks</dc:title>
  <dc:creator>Pastor Trevor Guiles</dc:creator>
  <cp:lastModifiedBy>Trevor Guiles</cp:lastModifiedBy>
  <cp:revision>15</cp:revision>
  <dcterms:created xsi:type="dcterms:W3CDTF">2015-11-29T04:13:13Z</dcterms:created>
  <dcterms:modified xsi:type="dcterms:W3CDTF">2017-01-08T02:00:57Z</dcterms:modified>
</cp:coreProperties>
</file>