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3" r:id="rId3"/>
    <p:sldId id="275" r:id="rId4"/>
    <p:sldId id="276" r:id="rId5"/>
    <p:sldId id="260" r:id="rId6"/>
    <p:sldId id="277" r:id="rId7"/>
    <p:sldId id="27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08521FE-E3AE-4937-9E44-4E7D53CCD407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7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8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130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20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88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36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B08521FE-E3AE-4937-9E44-4E7D53CCD407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88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0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21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80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8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2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8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521FE-E3AE-4937-9E44-4E7D53CCD407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7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B08521FE-E3AE-4937-9E44-4E7D53CCD407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C2443024-EA34-4FC8-9689-659B3A68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3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>
            <a:normAutofit/>
          </a:bodyPr>
          <a:lstStyle/>
          <a:p>
            <a:r>
              <a:rPr lang="en-US" sz="5400" b="1" dirty="0"/>
              <a:t>Is Christianity Foolish or Wise?</a:t>
            </a:r>
            <a:endParaRPr lang="en-US" sz="54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1 Corinthians 1:18-2:5</a:t>
            </a:r>
          </a:p>
        </p:txBody>
      </p:sp>
    </p:spTree>
    <p:extLst>
      <p:ext uri="{BB962C8B-B14F-4D97-AF65-F5344CB8AC3E}">
        <p14:creationId xmlns:p14="http://schemas.microsoft.com/office/powerpoint/2010/main" val="574934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The </a:t>
            </a:r>
            <a:r>
              <a:rPr lang="en-US" sz="3600" b="1" u="sng" dirty="0"/>
              <a:t>gospel</a:t>
            </a:r>
            <a:r>
              <a:rPr lang="en-US" sz="3600" b="1" dirty="0"/>
              <a:t> is the </a:t>
            </a:r>
            <a:r>
              <a:rPr lang="en-US" sz="3600" b="1" u="sng" dirty="0"/>
              <a:t>power</a:t>
            </a:r>
            <a:r>
              <a:rPr lang="en-US" sz="3600" b="1" dirty="0"/>
              <a:t> of God</a:t>
            </a:r>
            <a:r>
              <a:rPr lang="en-US" sz="3600" b="1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The world sees the </a:t>
            </a:r>
            <a:r>
              <a:rPr lang="en-US" sz="2800" b="1" u="sng" dirty="0"/>
              <a:t>gospel</a:t>
            </a:r>
            <a:r>
              <a:rPr lang="en-US" sz="2800" b="1" dirty="0"/>
              <a:t> as </a:t>
            </a:r>
            <a:r>
              <a:rPr lang="en-US" sz="2800" b="1" u="sng" dirty="0"/>
              <a:t>foolish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We find </a:t>
            </a:r>
            <a:r>
              <a:rPr lang="en-US" sz="2800" b="1" u="sng" dirty="0"/>
              <a:t>God</a:t>
            </a:r>
            <a:r>
              <a:rPr lang="en-US" sz="2800" b="1" dirty="0"/>
              <a:t> through </a:t>
            </a:r>
            <a:r>
              <a:rPr lang="en-US" sz="2800" b="1" u="sng" dirty="0"/>
              <a:t>foolishness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God’s </a:t>
            </a:r>
            <a:r>
              <a:rPr lang="en-US" sz="2800" b="1" u="sng" dirty="0"/>
              <a:t>wisdom</a:t>
            </a:r>
            <a:r>
              <a:rPr lang="en-US" sz="2800" b="1" dirty="0"/>
              <a:t> and </a:t>
            </a:r>
            <a:r>
              <a:rPr lang="en-US" sz="2800" b="1" u="sng" dirty="0"/>
              <a:t>power</a:t>
            </a:r>
            <a:r>
              <a:rPr lang="en-US" sz="2800" b="1" dirty="0"/>
              <a:t> are not the </a:t>
            </a:r>
            <a:r>
              <a:rPr lang="en-US" sz="2800" b="1" u="sng" dirty="0"/>
              <a:t>world’s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God’s </a:t>
            </a:r>
            <a:r>
              <a:rPr lang="en-US" sz="2800" b="1" u="sng" dirty="0"/>
              <a:t>ways</a:t>
            </a:r>
            <a:r>
              <a:rPr lang="en-US" sz="2800" b="1" dirty="0"/>
              <a:t> are way </a:t>
            </a:r>
            <a:r>
              <a:rPr lang="en-US" sz="2800" b="1" u="sng" dirty="0"/>
              <a:t>better</a:t>
            </a:r>
            <a:r>
              <a:rPr lang="en-US" sz="2800" b="1" dirty="0"/>
              <a:t>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5474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/>
              <a:t>We</a:t>
            </a:r>
            <a:r>
              <a:rPr lang="en-US" sz="3600" b="1" dirty="0"/>
              <a:t> are an example of God’s </a:t>
            </a:r>
            <a:r>
              <a:rPr lang="en-US" sz="3600" b="1" u="sng" dirty="0"/>
              <a:t>power</a:t>
            </a:r>
            <a:r>
              <a:rPr lang="en-US" sz="3600" b="1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We are </a:t>
            </a:r>
            <a:r>
              <a:rPr lang="en-US" sz="2800" b="1" u="sng" dirty="0"/>
              <a:t>not</a:t>
            </a:r>
            <a:r>
              <a:rPr lang="en-US" sz="2800" b="1" dirty="0"/>
              <a:t> the </a:t>
            </a:r>
            <a:r>
              <a:rPr lang="en-US" sz="2800" b="1" u="sng" dirty="0"/>
              <a:t>most</a:t>
            </a:r>
            <a:r>
              <a:rPr lang="en-US" sz="2800" b="1" dirty="0"/>
              <a:t> </a:t>
            </a:r>
            <a:r>
              <a:rPr lang="en-US" sz="2800" b="1" u="sng" dirty="0"/>
              <a:t>talented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God </a:t>
            </a:r>
            <a:r>
              <a:rPr lang="en-US" sz="2800" b="1" u="sng" dirty="0"/>
              <a:t>chose</a:t>
            </a:r>
            <a:r>
              <a:rPr lang="en-US" sz="2800" b="1" dirty="0"/>
              <a:t> us to </a:t>
            </a:r>
            <a:r>
              <a:rPr lang="en-US" sz="2800" b="1" u="sng" dirty="0"/>
              <a:t>show</a:t>
            </a:r>
            <a:r>
              <a:rPr lang="en-US" sz="2800" b="1" dirty="0"/>
              <a:t> His </a:t>
            </a:r>
            <a:r>
              <a:rPr lang="en-US" sz="2800" b="1" u="sng" dirty="0"/>
              <a:t>strength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God </a:t>
            </a:r>
            <a:r>
              <a:rPr lang="en-US" sz="2800" b="1" u="sng" dirty="0"/>
              <a:t>changed</a:t>
            </a:r>
            <a:r>
              <a:rPr lang="en-US" sz="2800" b="1" dirty="0"/>
              <a:t> us</a:t>
            </a:r>
            <a:r>
              <a:rPr lang="en-US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664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/>
              <a:t>Paul</a:t>
            </a:r>
            <a:r>
              <a:rPr lang="en-US" sz="3600" b="1" dirty="0"/>
              <a:t> is an example of God’s </a:t>
            </a:r>
            <a:r>
              <a:rPr lang="en-US" sz="3600" b="1" u="sng" dirty="0"/>
              <a:t>power</a:t>
            </a:r>
            <a:r>
              <a:rPr lang="en-US" sz="3600" b="1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He was </a:t>
            </a:r>
            <a:r>
              <a:rPr lang="en-US" sz="2800" b="1" u="sng" dirty="0"/>
              <a:t>not</a:t>
            </a:r>
            <a:r>
              <a:rPr lang="en-US" sz="2800" b="1" dirty="0"/>
              <a:t> a great </a:t>
            </a:r>
            <a:r>
              <a:rPr lang="en-US" sz="2800" b="1" u="sng" dirty="0"/>
              <a:t>speaker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He was </a:t>
            </a:r>
            <a:r>
              <a:rPr lang="en-US" sz="2800" b="1" u="sng" dirty="0"/>
              <a:t>not</a:t>
            </a:r>
            <a:r>
              <a:rPr lang="en-US" sz="2800" b="1" dirty="0"/>
              <a:t> much to </a:t>
            </a:r>
            <a:r>
              <a:rPr lang="en-US" sz="2800" b="1" u="sng" dirty="0"/>
              <a:t>look</a:t>
            </a:r>
            <a:r>
              <a:rPr lang="en-US" sz="2800" b="1" dirty="0"/>
              <a:t> at.</a:t>
            </a:r>
          </a:p>
          <a:p>
            <a:r>
              <a:rPr lang="en-US" sz="2800" b="1" dirty="0"/>
              <a:t>The </a:t>
            </a:r>
            <a:r>
              <a:rPr lang="en-US" sz="2800" b="1" u="sng" dirty="0"/>
              <a:t>power</a:t>
            </a:r>
            <a:r>
              <a:rPr lang="en-US" sz="2800" b="1" dirty="0"/>
              <a:t> of God brought them to </a:t>
            </a:r>
            <a:r>
              <a:rPr lang="en-US" sz="2800" b="1" u="sng" dirty="0"/>
              <a:t>salvation</a:t>
            </a:r>
            <a:r>
              <a:rPr lang="en-US" sz="2800" b="1" dirty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5780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1 Corinthians 1:18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b="1" dirty="0"/>
              <a:t>“</a:t>
            </a:r>
            <a:r>
              <a:rPr lang="en-US" sz="4400" b="1" dirty="0"/>
              <a:t>For the word of the cross is folly to those who are perishing, but to us who are being saved it is the power of God</a:t>
            </a:r>
            <a:r>
              <a:rPr lang="en-US" sz="4400" b="1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94795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God’s </a:t>
            </a:r>
            <a:r>
              <a:rPr lang="en-US" sz="3600" b="1" u="sng" dirty="0"/>
              <a:t>power</a:t>
            </a:r>
            <a:r>
              <a:rPr lang="en-US" sz="3600" b="1" dirty="0"/>
              <a:t> is not the </a:t>
            </a:r>
            <a:r>
              <a:rPr lang="en-US" sz="3600" b="1" u="sng" dirty="0"/>
              <a:t>world’s</a:t>
            </a:r>
            <a:r>
              <a:rPr lang="en-US" sz="3600" b="1" dirty="0"/>
              <a:t> </a:t>
            </a:r>
            <a:r>
              <a:rPr lang="en-US" sz="3600" b="1" u="sng" dirty="0"/>
              <a:t>power</a:t>
            </a:r>
            <a:r>
              <a:rPr lang="en-US" sz="3600" b="1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People will </a:t>
            </a:r>
            <a:r>
              <a:rPr lang="en-US" sz="2800" b="1" u="sng" dirty="0"/>
              <a:t>think</a:t>
            </a:r>
            <a:r>
              <a:rPr lang="en-US" sz="2800" b="1" dirty="0"/>
              <a:t> I am </a:t>
            </a:r>
            <a:r>
              <a:rPr lang="en-US" sz="2800" b="1" u="sng" dirty="0"/>
              <a:t>foolish</a:t>
            </a:r>
            <a:r>
              <a:rPr lang="en-US" sz="2800" b="1" dirty="0"/>
              <a:t> for </a:t>
            </a:r>
            <a:r>
              <a:rPr lang="en-US" sz="2800" b="1" u="sng" dirty="0"/>
              <a:t>following</a:t>
            </a:r>
            <a:r>
              <a:rPr lang="en-US" sz="2800" b="1" dirty="0"/>
              <a:t> God’s ways.</a:t>
            </a:r>
          </a:p>
          <a:p>
            <a:r>
              <a:rPr lang="en-US" sz="2800" b="1" dirty="0"/>
              <a:t>People don’t </a:t>
            </a:r>
            <a:r>
              <a:rPr lang="en-US" sz="2800" b="1" u="sng" dirty="0"/>
              <a:t>understand</a:t>
            </a:r>
            <a:r>
              <a:rPr lang="en-US" sz="2800" b="1" dirty="0"/>
              <a:t> that their </a:t>
            </a:r>
            <a:r>
              <a:rPr lang="en-US" sz="2800" b="1" u="sng" dirty="0"/>
              <a:t>ways</a:t>
            </a:r>
            <a:r>
              <a:rPr lang="en-US" sz="2800" b="1" dirty="0"/>
              <a:t> are </a:t>
            </a:r>
            <a:r>
              <a:rPr lang="en-US" sz="2800" b="1" u="sng" dirty="0"/>
              <a:t>foolish</a:t>
            </a:r>
            <a:r>
              <a:rPr lang="en-US" sz="2800" b="1" dirty="0"/>
              <a:t>.</a:t>
            </a:r>
          </a:p>
          <a:p>
            <a:r>
              <a:rPr lang="en-US" sz="2800" b="1" dirty="0"/>
              <a:t>God’s </a:t>
            </a:r>
            <a:r>
              <a:rPr lang="en-US" sz="2800" b="1" u="sng" dirty="0"/>
              <a:t>acts</a:t>
            </a:r>
            <a:r>
              <a:rPr lang="en-US" sz="2800" b="1" dirty="0"/>
              <a:t> that seem “</a:t>
            </a:r>
            <a:r>
              <a:rPr lang="en-US" sz="2800" b="1" u="sng" dirty="0"/>
              <a:t>foolish</a:t>
            </a:r>
            <a:r>
              <a:rPr lang="en-US" sz="2800" b="1" dirty="0"/>
              <a:t>” are </a:t>
            </a:r>
            <a:r>
              <a:rPr lang="en-US" sz="2800" b="1" u="sng" dirty="0"/>
              <a:t>wiser</a:t>
            </a:r>
            <a:r>
              <a:rPr lang="en-US" sz="2800" b="1" dirty="0"/>
              <a:t> than any man </a:t>
            </a:r>
            <a:r>
              <a:rPr lang="en-US" sz="2800" b="1" u="sng" dirty="0"/>
              <a:t>understands</a:t>
            </a:r>
            <a:r>
              <a:rPr lang="en-US" sz="2800" b="1" dirty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0970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God can </a:t>
            </a:r>
            <a:r>
              <a:rPr lang="en-US" sz="3600" b="1" u="sng" dirty="0"/>
              <a:t>use</a:t>
            </a:r>
            <a:r>
              <a:rPr lang="en-US" sz="3600" b="1" dirty="0"/>
              <a:t> you, no matter </a:t>
            </a:r>
            <a:r>
              <a:rPr lang="en-US" sz="3600" b="1" u="sng" dirty="0"/>
              <a:t>who</a:t>
            </a:r>
            <a:r>
              <a:rPr lang="en-US" sz="3600" b="1" dirty="0"/>
              <a:t> you are</a:t>
            </a:r>
            <a:r>
              <a:rPr lang="en-US" sz="3600" b="1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No matter what your </a:t>
            </a:r>
            <a:r>
              <a:rPr lang="en-US" sz="2800" b="1" u="sng" dirty="0"/>
              <a:t>talents</a:t>
            </a:r>
            <a:r>
              <a:rPr lang="en-US" sz="2800" b="1" dirty="0"/>
              <a:t> or </a:t>
            </a:r>
            <a:r>
              <a:rPr lang="en-US" sz="2800" b="1" u="sng" dirty="0"/>
              <a:t>abilities</a:t>
            </a:r>
            <a:r>
              <a:rPr lang="en-US" sz="2800" b="1" dirty="0"/>
              <a:t> are.</a:t>
            </a:r>
          </a:p>
          <a:p>
            <a:r>
              <a:rPr lang="en-US" sz="2800" b="1" dirty="0"/>
              <a:t>No matter who your </a:t>
            </a:r>
            <a:r>
              <a:rPr lang="en-US" sz="2800" b="1" u="sng" dirty="0"/>
              <a:t>family</a:t>
            </a:r>
            <a:r>
              <a:rPr lang="en-US" sz="2800" b="1" dirty="0"/>
              <a:t> is.</a:t>
            </a:r>
          </a:p>
          <a:p>
            <a:r>
              <a:rPr lang="en-US" sz="2800" b="1" dirty="0"/>
              <a:t>No matter how “</a:t>
            </a:r>
            <a:r>
              <a:rPr lang="en-US" sz="2800" b="1" u="sng" dirty="0"/>
              <a:t>strong</a:t>
            </a:r>
            <a:r>
              <a:rPr lang="en-US" sz="2800" b="1" dirty="0"/>
              <a:t>” you are.</a:t>
            </a:r>
          </a:p>
          <a:p>
            <a:r>
              <a:rPr lang="en-US" sz="2800" b="1" u="sng" dirty="0"/>
              <a:t>2 Corinthians 12:9-10</a:t>
            </a:r>
            <a:r>
              <a:rPr lang="en-US" sz="2800" b="1" dirty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76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111</TotalTime>
  <Words>219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Is Christianity Foolish or Wise?</vt:lpstr>
      <vt:lpstr>The gospel is the power of God.</vt:lpstr>
      <vt:lpstr>We are an example of God’s power.</vt:lpstr>
      <vt:lpstr>Paul is an example of God’s power.</vt:lpstr>
      <vt:lpstr>1 Corinthians 1:18</vt:lpstr>
      <vt:lpstr>God’s power is not the world’s power.</vt:lpstr>
      <vt:lpstr>God can use you, no matter who you are.</vt:lpstr>
    </vt:vector>
  </TitlesOfParts>
  <Company>Liberty Baptist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Reason to Give Thanks</dc:title>
  <dc:creator>Pastor Trevor Guiles</dc:creator>
  <cp:lastModifiedBy>Trevor Guiles</cp:lastModifiedBy>
  <cp:revision>16</cp:revision>
  <dcterms:created xsi:type="dcterms:W3CDTF">2015-11-29T04:13:13Z</dcterms:created>
  <dcterms:modified xsi:type="dcterms:W3CDTF">2017-01-21T22:17:47Z</dcterms:modified>
</cp:coreProperties>
</file>