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5" r:id="rId4"/>
    <p:sldId id="281" r:id="rId5"/>
    <p:sldId id="279" r:id="rId6"/>
    <p:sldId id="260" r:id="rId7"/>
    <p:sldId id="277" r:id="rId8"/>
    <p:sldId id="278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8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7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>
            <a:normAutofit/>
          </a:bodyPr>
          <a:lstStyle/>
          <a:p>
            <a:r>
              <a:rPr lang="en-US" b="1" dirty="0"/>
              <a:t>A Different Perspective on Me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Corinthians 6:12-20</a:t>
            </a:r>
          </a:p>
        </p:txBody>
      </p:sp>
    </p:spTree>
    <p:extLst>
      <p:ext uri="{BB962C8B-B14F-4D97-AF65-F5344CB8AC3E}">
        <p14:creationId xmlns:p14="http://schemas.microsoft.com/office/powerpoint/2010/main" val="5749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/>
          <a:lstStyle/>
          <a:p>
            <a:r>
              <a:rPr lang="en-US" sz="3600" b="1" u="sng" dirty="0"/>
              <a:t>Freedom</a:t>
            </a:r>
            <a:r>
              <a:rPr lang="en-US" sz="3600" b="1" dirty="0"/>
              <a:t> has </a:t>
            </a:r>
            <a:r>
              <a:rPr lang="en-US" sz="3600" b="1" u="sng" dirty="0"/>
              <a:t>limits</a:t>
            </a:r>
            <a:r>
              <a:rPr lang="en-US" sz="3600" b="1" dirty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They </a:t>
            </a:r>
            <a:r>
              <a:rPr lang="en-US" sz="2800" b="1" u="sng" dirty="0"/>
              <a:t>abused</a:t>
            </a:r>
            <a:r>
              <a:rPr lang="en-US" sz="2800" b="1" dirty="0"/>
              <a:t> Paul’s </a:t>
            </a:r>
            <a:r>
              <a:rPr lang="en-US" sz="2800" b="1" u="sng" dirty="0"/>
              <a:t>proverb</a:t>
            </a:r>
            <a:r>
              <a:rPr lang="en-US" sz="2800" b="1" dirty="0"/>
              <a:t>.</a:t>
            </a:r>
          </a:p>
          <a:p>
            <a:r>
              <a:rPr lang="en-US" sz="2800" b="1" u="sng" dirty="0"/>
              <a:t>Harmful</a:t>
            </a:r>
            <a:r>
              <a:rPr lang="en-US" sz="2800" b="1" dirty="0"/>
              <a:t> things should be </a:t>
            </a:r>
            <a:r>
              <a:rPr lang="en-US" sz="2800" b="1" u="sng" dirty="0"/>
              <a:t>avoided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Christians should only be </a:t>
            </a:r>
            <a:r>
              <a:rPr lang="en-US" sz="2800" b="1" u="sng" dirty="0"/>
              <a:t>controlled</a:t>
            </a:r>
            <a:r>
              <a:rPr lang="en-US" sz="2800" b="1" dirty="0"/>
              <a:t> by the </a:t>
            </a:r>
            <a:r>
              <a:rPr lang="en-US" sz="2800" b="1" u="sng" dirty="0"/>
              <a:t>Holy Spirit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47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Their </a:t>
            </a:r>
            <a:r>
              <a:rPr lang="en-US" sz="3600" b="1" u="sng" dirty="0"/>
              <a:t>bodies</a:t>
            </a:r>
            <a:r>
              <a:rPr lang="en-US" sz="3600" b="1" dirty="0"/>
              <a:t> have a </a:t>
            </a:r>
            <a:r>
              <a:rPr lang="en-US" sz="3600" b="1" u="sng" dirty="0"/>
              <a:t>purpose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body is meant for </a:t>
            </a:r>
            <a:r>
              <a:rPr lang="en-US" sz="2800" b="1" u="sng" dirty="0"/>
              <a:t>the Lord</a:t>
            </a:r>
            <a:r>
              <a:rPr lang="en-US" sz="2800" b="1" dirty="0"/>
              <a:t> and </a:t>
            </a:r>
            <a:r>
              <a:rPr lang="en-US" sz="2800" b="1" u="sng" dirty="0"/>
              <a:t>the Lord</a:t>
            </a:r>
            <a:r>
              <a:rPr lang="en-US" sz="2800" b="1" dirty="0"/>
              <a:t> for the body.</a:t>
            </a:r>
          </a:p>
          <a:p>
            <a:r>
              <a:rPr lang="en-US" sz="2800" b="1" dirty="0"/>
              <a:t>The body is not a </a:t>
            </a:r>
            <a:r>
              <a:rPr lang="en-US" sz="2800" b="1" u="sng" dirty="0"/>
              <a:t>consumable</a:t>
            </a:r>
            <a:r>
              <a:rPr lang="en-US" sz="2800" b="1" dirty="0"/>
              <a:t> item.</a:t>
            </a:r>
          </a:p>
          <a:p>
            <a:r>
              <a:rPr lang="en-US" sz="2800" b="1" dirty="0"/>
              <a:t>Their </a:t>
            </a:r>
            <a:r>
              <a:rPr lang="en-US" sz="2800" b="1" u="sng" dirty="0"/>
              <a:t>bodies</a:t>
            </a:r>
            <a:r>
              <a:rPr lang="en-US" sz="2800" b="1" dirty="0"/>
              <a:t> are a part of </a:t>
            </a:r>
            <a:r>
              <a:rPr lang="en-US" sz="2800" b="1" u="sng" dirty="0"/>
              <a:t>Christ’s</a:t>
            </a:r>
            <a:r>
              <a:rPr lang="en-US" sz="2800" b="1" dirty="0"/>
              <a:t> </a:t>
            </a:r>
            <a:r>
              <a:rPr lang="en-US" sz="2800" b="1" u="sng" dirty="0"/>
              <a:t>body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Their </a:t>
            </a:r>
            <a:r>
              <a:rPr lang="en-US" sz="3600" b="1" u="sng" dirty="0"/>
              <a:t>bodies</a:t>
            </a:r>
            <a:r>
              <a:rPr lang="en-US" sz="3600" b="1" dirty="0"/>
              <a:t> have a </a:t>
            </a:r>
            <a:r>
              <a:rPr lang="en-US" sz="3600" b="1" u="sng" dirty="0"/>
              <a:t>purpose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They should not join </a:t>
            </a:r>
            <a:r>
              <a:rPr lang="en-US" sz="2800" b="1" u="sng" dirty="0"/>
              <a:t>Christ</a:t>
            </a:r>
            <a:r>
              <a:rPr lang="en-US" sz="2800" b="1" dirty="0"/>
              <a:t> with </a:t>
            </a:r>
            <a:r>
              <a:rPr lang="en-US" sz="2800" b="1" u="sng" dirty="0"/>
              <a:t>sin</a:t>
            </a:r>
            <a:r>
              <a:rPr lang="en-US" sz="2800" b="1" dirty="0"/>
              <a:t>.</a:t>
            </a:r>
          </a:p>
          <a:p>
            <a:r>
              <a:rPr lang="en-US" sz="2800" b="1" u="sng" dirty="0"/>
              <a:t>Sexual</a:t>
            </a:r>
            <a:r>
              <a:rPr lang="en-US" sz="2800" b="1" dirty="0"/>
              <a:t> sin is against </a:t>
            </a:r>
            <a:r>
              <a:rPr lang="en-US" sz="2800" b="1" u="sng" dirty="0"/>
              <a:t>God</a:t>
            </a:r>
            <a:r>
              <a:rPr lang="en-US" sz="2800" b="1" dirty="0"/>
              <a:t> and </a:t>
            </a:r>
            <a:r>
              <a:rPr lang="en-US" sz="2800" b="1" u="sng" dirty="0"/>
              <a:t>themselves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Their </a:t>
            </a:r>
            <a:r>
              <a:rPr lang="en-US" sz="2800" b="1" u="sng" dirty="0"/>
              <a:t>bodies</a:t>
            </a:r>
            <a:r>
              <a:rPr lang="en-US" sz="2800" b="1" dirty="0"/>
              <a:t> are not really </a:t>
            </a:r>
            <a:r>
              <a:rPr lang="en-US" sz="2800" b="1" u="sng" dirty="0"/>
              <a:t>theirs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Their </a:t>
            </a:r>
            <a:r>
              <a:rPr lang="en-US" sz="2800" b="1" u="sng" dirty="0"/>
              <a:t>bodies</a:t>
            </a:r>
            <a:r>
              <a:rPr lang="en-US" sz="2800" b="1" dirty="0"/>
              <a:t> were supposed to </a:t>
            </a:r>
            <a:r>
              <a:rPr lang="en-US" sz="2800" b="1" u="sng" dirty="0"/>
              <a:t>glorify God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269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942535"/>
            <a:ext cx="7461634" cy="4965896"/>
          </a:xfrm>
        </p:spPr>
        <p:txBody>
          <a:bodyPr anchor="ctr"/>
          <a:lstStyle/>
          <a:p>
            <a:pPr algn="ctr"/>
            <a:r>
              <a:rPr lang="en-US" sz="7200" dirty="0"/>
              <a:t>What does that mean to us?</a:t>
            </a:r>
          </a:p>
        </p:txBody>
      </p:sp>
    </p:spTree>
    <p:extLst>
      <p:ext uri="{BB962C8B-B14F-4D97-AF65-F5344CB8AC3E}">
        <p14:creationId xmlns:p14="http://schemas.microsoft.com/office/powerpoint/2010/main" val="201573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1 Corinthians 6:19b-20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</a:t>
            </a:r>
            <a:r>
              <a:rPr lang="en-US" sz="4400" b="1" dirty="0"/>
              <a:t>You are not your own, for you were bought with a price. So glorify God in your body.</a:t>
            </a:r>
            <a:r>
              <a:rPr lang="en-US" sz="4400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9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Our </a:t>
            </a:r>
            <a:r>
              <a:rPr lang="en-US" sz="3600" b="1" u="sng" dirty="0"/>
              <a:t>freedom</a:t>
            </a:r>
            <a:r>
              <a:rPr lang="en-US" sz="3600" b="1" dirty="0"/>
              <a:t> in </a:t>
            </a:r>
            <a:r>
              <a:rPr lang="en-US" sz="3600" b="1" u="sng" dirty="0"/>
              <a:t>Christ</a:t>
            </a:r>
            <a:r>
              <a:rPr lang="en-US" sz="3600" b="1" dirty="0"/>
              <a:t> has </a:t>
            </a:r>
            <a:r>
              <a:rPr lang="en-US" sz="3600" b="1" u="sng" dirty="0"/>
              <a:t>limits</a:t>
            </a:r>
            <a:r>
              <a:rPr lang="en-US" sz="3600" b="1" dirty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should not try to </a:t>
            </a:r>
            <a:r>
              <a:rPr lang="en-US" sz="2800" b="1" u="sng" dirty="0"/>
              <a:t>justify</a:t>
            </a:r>
            <a:r>
              <a:rPr lang="en-US" sz="2800" b="1" dirty="0"/>
              <a:t> our </a:t>
            </a:r>
            <a:r>
              <a:rPr lang="en-US" sz="2800" b="1" u="sng" dirty="0"/>
              <a:t>sin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We should avoid </a:t>
            </a:r>
            <a:r>
              <a:rPr lang="en-US" sz="2800" b="1" u="sng" dirty="0"/>
              <a:t>harmful</a:t>
            </a:r>
            <a:r>
              <a:rPr lang="en-US" sz="2800" b="1" dirty="0"/>
              <a:t> things.</a:t>
            </a:r>
          </a:p>
          <a:p>
            <a:r>
              <a:rPr lang="en-US" sz="2800" b="1" dirty="0"/>
              <a:t>What </a:t>
            </a:r>
            <a:r>
              <a:rPr lang="en-US" sz="2800" b="1" u="sng" dirty="0"/>
              <a:t>controls</a:t>
            </a:r>
            <a:r>
              <a:rPr lang="en-US" sz="2800" b="1" dirty="0"/>
              <a:t> you?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97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My </a:t>
            </a:r>
            <a:r>
              <a:rPr lang="en-US" sz="3600" b="1" u="sng" dirty="0"/>
              <a:t>body</a:t>
            </a:r>
            <a:r>
              <a:rPr lang="en-US" sz="3600" b="1" dirty="0"/>
              <a:t> is </a:t>
            </a:r>
            <a:r>
              <a:rPr lang="en-US" sz="3600" b="1" u="sng" dirty="0"/>
              <a:t>important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What I </a:t>
            </a:r>
            <a:r>
              <a:rPr lang="en-US" sz="2800" b="1" u="sng" dirty="0"/>
              <a:t>do</a:t>
            </a:r>
            <a:r>
              <a:rPr lang="en-US" sz="2800" b="1" dirty="0"/>
              <a:t> makes a </a:t>
            </a:r>
            <a:r>
              <a:rPr lang="en-US" sz="2800" b="1" u="sng" dirty="0"/>
              <a:t>difference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My </a:t>
            </a:r>
            <a:r>
              <a:rPr lang="en-US" sz="2800" b="1" u="sng" dirty="0"/>
              <a:t>body</a:t>
            </a:r>
            <a:r>
              <a:rPr lang="en-US" sz="2800" b="1" dirty="0"/>
              <a:t> is made for so much more than just </a:t>
            </a:r>
            <a:r>
              <a:rPr lang="en-US" sz="2800" b="1" u="sng" dirty="0"/>
              <a:t>sex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My </a:t>
            </a:r>
            <a:r>
              <a:rPr lang="en-US" sz="2800" b="1" u="sng" dirty="0"/>
              <a:t>body</a:t>
            </a:r>
            <a:r>
              <a:rPr lang="en-US" sz="2800" b="1" dirty="0"/>
              <a:t> is meant for </a:t>
            </a:r>
            <a:r>
              <a:rPr lang="en-US" sz="2800" b="1" u="sng" dirty="0"/>
              <a:t>God</a:t>
            </a:r>
            <a:r>
              <a:rPr lang="en-US" sz="2800" b="1" dirty="0"/>
              <a:t>!</a:t>
            </a:r>
          </a:p>
          <a:p>
            <a:r>
              <a:rPr lang="en-US" sz="2800" b="1" dirty="0"/>
              <a:t>My </a:t>
            </a:r>
            <a:r>
              <a:rPr lang="en-US" sz="2800" b="1" u="sng" dirty="0"/>
              <a:t>body</a:t>
            </a:r>
            <a:r>
              <a:rPr lang="en-US" sz="2800" b="1" dirty="0"/>
              <a:t> should </a:t>
            </a:r>
            <a:r>
              <a:rPr lang="en-US" sz="2800" b="1" u="sng" dirty="0"/>
              <a:t>glorify</a:t>
            </a:r>
            <a:r>
              <a:rPr lang="en-US" sz="2800" b="1" dirty="0"/>
              <a:t> God!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My </a:t>
            </a:r>
            <a:r>
              <a:rPr lang="en-US" sz="3600" b="1" u="sng" dirty="0"/>
              <a:t>body</a:t>
            </a:r>
            <a:r>
              <a:rPr lang="en-US" sz="3600" b="1" dirty="0"/>
              <a:t> is </a:t>
            </a:r>
            <a:r>
              <a:rPr lang="en-US" sz="3600" b="1" u="sng" dirty="0"/>
              <a:t>important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Ways my body can glorify God: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77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461</TotalTime>
  <Words>214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A Different Perspective on Me</vt:lpstr>
      <vt:lpstr>Freedom has limits.</vt:lpstr>
      <vt:lpstr>Their bodies have a purpose.</vt:lpstr>
      <vt:lpstr>Their bodies have a purpose.</vt:lpstr>
      <vt:lpstr>What does that mean to us?</vt:lpstr>
      <vt:lpstr>1 Corinthians 6:19b-20</vt:lpstr>
      <vt:lpstr>Our freedom in Christ has limits.</vt:lpstr>
      <vt:lpstr>My body is important.</vt:lpstr>
      <vt:lpstr>My body is important.</vt:lpstr>
    </vt:vector>
  </TitlesOfParts>
  <Company>Liberty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Reason to Give Thanks</dc:title>
  <dc:creator>Pastor Trevor Guiles</dc:creator>
  <cp:lastModifiedBy>Trevor Guiles</cp:lastModifiedBy>
  <cp:revision>21</cp:revision>
  <dcterms:created xsi:type="dcterms:W3CDTF">2015-11-29T04:13:13Z</dcterms:created>
  <dcterms:modified xsi:type="dcterms:W3CDTF">2017-03-12T03:41:50Z</dcterms:modified>
</cp:coreProperties>
</file>