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86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B1FF71CE-B899-4B2B-848D-9F12F0C901B6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102CF1CA-F464-4B29-B867-EAF8A9B936E3}" type="datetime1">
              <a:rPr lang="en-US" smtClean="0"/>
              <a:pPr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058CB827-F132-4DF6-9FB9-4035A4C798EF}" type="datetime1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1A92A601-7D32-4ED7-AD1A-974B6DDBDCDC}" type="datetime1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63A17B41-4A0C-4639-A132-E5C8F99A4BE8}" type="datetime1">
              <a:rPr lang="en-US" smtClean="0"/>
              <a:pPr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BE9967FD-6084-4075-993E-77EC8038773F}" type="datetime1">
              <a:rPr lang="en-US" smtClean="0"/>
              <a:pPr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3B988B47-74BA-4873-ADAE-EB0120124E83}" type="datetime1">
              <a:rPr lang="en-US" smtClean="0"/>
              <a:pPr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93CF52C1-9A39-494C-9977-BBEFAB872C1F}" type="datetime1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CD1EACE2-EA00-4376-9A66-47ABB8B02CF5}" type="datetime1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/>
              <a:t>The Good, the Bad and the Ugly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Samuel </a:t>
            </a:r>
            <a:r>
              <a:rPr lang="en-US" sz="3600" b="1" dirty="0" smtClean="0"/>
              <a:t>18:1-16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Good </a:t>
            </a:r>
            <a:r>
              <a:rPr lang="en-US" b="1" u="sng" dirty="0"/>
              <a:t>friend</a:t>
            </a:r>
            <a:r>
              <a:rPr lang="en-US" b="1" dirty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Jonathan </a:t>
            </a:r>
            <a:r>
              <a:rPr lang="en-US" sz="3200" b="1" u="sng" dirty="0"/>
              <a:t>loved</a:t>
            </a:r>
            <a:r>
              <a:rPr lang="en-US" sz="3200" b="1" dirty="0"/>
              <a:t> David.</a:t>
            </a:r>
          </a:p>
          <a:p>
            <a:r>
              <a:rPr lang="en-US" sz="3200" b="1" dirty="0" smtClean="0"/>
              <a:t>Jonathan </a:t>
            </a:r>
            <a:r>
              <a:rPr lang="en-US" sz="3200" b="1" u="sng" dirty="0"/>
              <a:t>honored</a:t>
            </a:r>
            <a:r>
              <a:rPr lang="en-US" sz="3200" b="1" dirty="0"/>
              <a:t> David.</a:t>
            </a:r>
          </a:p>
          <a:p>
            <a:r>
              <a:rPr lang="en-US" sz="3200" b="1" dirty="0" smtClean="0"/>
              <a:t>David </a:t>
            </a:r>
            <a:r>
              <a:rPr lang="en-US" sz="3200" b="1" dirty="0"/>
              <a:t>was </a:t>
            </a:r>
            <a:r>
              <a:rPr lang="en-US" sz="3200" b="1" u="sng" dirty="0"/>
              <a:t>blessed</a:t>
            </a:r>
            <a:r>
              <a:rPr lang="en-US" sz="3200" b="1" dirty="0"/>
              <a:t> by </a:t>
            </a:r>
            <a:r>
              <a:rPr lang="en-US" sz="3200" b="1" dirty="0" smtClean="0"/>
              <a:t>God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09391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Bad </a:t>
            </a:r>
            <a:r>
              <a:rPr lang="en-US" b="1" u="sng" dirty="0"/>
              <a:t>attitude</a:t>
            </a:r>
            <a:r>
              <a:rPr lang="en-US" b="1" dirty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People </a:t>
            </a:r>
            <a:r>
              <a:rPr lang="en-US" sz="3200" b="1" dirty="0"/>
              <a:t>were </a:t>
            </a:r>
            <a:r>
              <a:rPr lang="en-US" sz="3200" b="1" u="sng" dirty="0"/>
              <a:t>excited</a:t>
            </a:r>
            <a:r>
              <a:rPr lang="en-US" sz="3200" b="1" dirty="0"/>
              <a:t> about </a:t>
            </a:r>
            <a:r>
              <a:rPr lang="en-US" sz="3200" b="1" u="sng" dirty="0" smtClean="0"/>
              <a:t>God’s</a:t>
            </a:r>
            <a:r>
              <a:rPr lang="en-US" sz="3200" b="1" dirty="0" smtClean="0"/>
              <a:t> </a:t>
            </a:r>
            <a:r>
              <a:rPr lang="en-US" sz="3200" b="1" dirty="0"/>
              <a:t>victory!</a:t>
            </a:r>
          </a:p>
          <a:p>
            <a:r>
              <a:rPr lang="en-US" sz="3200" b="1" dirty="0" smtClean="0"/>
              <a:t>Saul </a:t>
            </a:r>
            <a:r>
              <a:rPr lang="en-US" sz="3200" b="1" dirty="0"/>
              <a:t>became </a:t>
            </a:r>
            <a:r>
              <a:rPr lang="en-US" sz="3200" b="1" u="sng" dirty="0"/>
              <a:t>jealous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Saul’s </a:t>
            </a:r>
            <a:r>
              <a:rPr lang="en-US" sz="3200" b="1" u="sng" dirty="0"/>
              <a:t>judgment</a:t>
            </a:r>
            <a:r>
              <a:rPr lang="en-US" sz="3200" b="1" dirty="0"/>
              <a:t> became </a:t>
            </a:r>
            <a:r>
              <a:rPr lang="en-US" sz="3200" b="1" u="sng" dirty="0" smtClean="0"/>
              <a:t>clouded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059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Ugly </a:t>
            </a:r>
            <a:r>
              <a:rPr lang="en-US" b="1" u="sng" dirty="0"/>
              <a:t>actions</a:t>
            </a:r>
            <a:r>
              <a:rPr lang="en-US" b="1" dirty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Saul </a:t>
            </a:r>
            <a:r>
              <a:rPr lang="en-US" sz="3200" b="1" dirty="0"/>
              <a:t>tried to </a:t>
            </a:r>
            <a:r>
              <a:rPr lang="en-US" sz="3200" b="1" u="sng" dirty="0"/>
              <a:t>murder</a:t>
            </a:r>
            <a:r>
              <a:rPr lang="en-US" sz="3200" b="1" dirty="0"/>
              <a:t> David.</a:t>
            </a:r>
          </a:p>
          <a:p>
            <a:r>
              <a:rPr lang="en-US" sz="3200" b="1" dirty="0" smtClean="0"/>
              <a:t>Saul </a:t>
            </a:r>
            <a:r>
              <a:rPr lang="en-US" sz="3200" b="1" dirty="0"/>
              <a:t>was </a:t>
            </a:r>
            <a:r>
              <a:rPr lang="en-US" sz="3200" b="1" u="sng" dirty="0"/>
              <a:t>jealous</a:t>
            </a:r>
            <a:r>
              <a:rPr lang="en-US" sz="3200" b="1" dirty="0"/>
              <a:t> of God’s </a:t>
            </a:r>
            <a:r>
              <a:rPr lang="en-US" sz="3200" b="1" u="sng" dirty="0"/>
              <a:t>work</a:t>
            </a:r>
            <a:r>
              <a:rPr lang="en-US" sz="3200" b="1" dirty="0"/>
              <a:t> in David.</a:t>
            </a:r>
          </a:p>
          <a:p>
            <a:r>
              <a:rPr lang="en-US" sz="3200" b="1" dirty="0" smtClean="0"/>
              <a:t>Saul </a:t>
            </a:r>
            <a:r>
              <a:rPr lang="en-US" sz="3200" b="1" u="sng" dirty="0"/>
              <a:t>moved</a:t>
            </a:r>
            <a:r>
              <a:rPr lang="en-US" sz="3200" b="1" dirty="0"/>
              <a:t> David further </a:t>
            </a:r>
            <a:r>
              <a:rPr lang="en-US" sz="3200" b="1" u="sng" dirty="0"/>
              <a:t>away</a:t>
            </a:r>
            <a:r>
              <a:rPr lang="en-US" sz="3200" b="1" dirty="0"/>
              <a:t> from </a:t>
            </a:r>
            <a:r>
              <a:rPr lang="en-US" sz="3200" b="1" dirty="0" smtClean="0"/>
              <a:t>him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2292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877908" cy="1154097"/>
          </a:xfrm>
        </p:spPr>
        <p:txBody>
          <a:bodyPr>
            <a:normAutofit/>
          </a:bodyPr>
          <a:lstStyle/>
          <a:p>
            <a:r>
              <a:rPr lang="en-US" b="1" dirty="0"/>
              <a:t>What does that mean to </a:t>
            </a:r>
            <a:r>
              <a:rPr lang="en-US" b="1" dirty="0" smtClean="0"/>
              <a:t>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/>
              <a:t>Weekly memory verse</a:t>
            </a:r>
            <a:r>
              <a:rPr lang="en-US" sz="3200" b="1" dirty="0" smtClean="0"/>
              <a:t>:</a:t>
            </a:r>
          </a:p>
          <a:p>
            <a:pPr marL="45720" indent="0" algn="ctr">
              <a:buNone/>
            </a:pPr>
            <a:r>
              <a:rPr lang="en-US" sz="3200" b="1" dirty="0" smtClean="0"/>
              <a:t>Proverbs 18:24</a:t>
            </a:r>
          </a:p>
          <a:p>
            <a:pPr marL="45720" indent="0" algn="ctr">
              <a:buNone/>
            </a:pPr>
            <a:r>
              <a:rPr lang="en-US" sz="3200" b="1" dirty="0" smtClean="0"/>
              <a:t>“A </a:t>
            </a:r>
            <a:r>
              <a:rPr lang="en-US" sz="3200" b="1" dirty="0"/>
              <a:t>man of many companions may come to ruin, but there is a friend who sticks closer than a brother</a:t>
            </a:r>
            <a:r>
              <a:rPr lang="en-US" sz="3200" b="1" dirty="0" smtClean="0"/>
              <a:t>.”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9335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8229600" cy="1154097"/>
          </a:xfrm>
        </p:spPr>
        <p:txBody>
          <a:bodyPr>
            <a:normAutofit/>
          </a:bodyPr>
          <a:lstStyle/>
          <a:p>
            <a:r>
              <a:rPr lang="en-US" b="1" dirty="0" smtClean="0"/>
              <a:t>Am </a:t>
            </a:r>
            <a:r>
              <a:rPr lang="en-US" b="1" dirty="0"/>
              <a:t>I </a:t>
            </a:r>
            <a:r>
              <a:rPr lang="en-US" b="1" dirty="0" smtClean="0"/>
              <a:t>a </a:t>
            </a:r>
            <a:r>
              <a:rPr lang="en-US" b="1" dirty="0"/>
              <a:t>friend like Jonathan?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Deep friends </a:t>
            </a:r>
            <a:r>
              <a:rPr lang="en-US" sz="3200" b="1" u="sng" dirty="0"/>
              <a:t>love</a:t>
            </a:r>
            <a:r>
              <a:rPr lang="en-US" sz="3200" b="1" dirty="0"/>
              <a:t> </a:t>
            </a:r>
            <a:r>
              <a:rPr lang="en-US" sz="3200" b="1" u="sng" dirty="0"/>
              <a:t>purely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Deep friends </a:t>
            </a:r>
            <a:r>
              <a:rPr lang="en-US" sz="3200" b="1" u="sng" dirty="0"/>
              <a:t>honor</a:t>
            </a:r>
            <a:r>
              <a:rPr lang="en-US" sz="3200" b="1" dirty="0"/>
              <a:t> each other.</a:t>
            </a:r>
          </a:p>
          <a:p>
            <a:r>
              <a:rPr lang="en-US" sz="3200" b="1" dirty="0"/>
              <a:t>God blesses </a:t>
            </a:r>
            <a:r>
              <a:rPr lang="en-US" sz="3200" b="1" u="sng" dirty="0"/>
              <a:t>faithful</a:t>
            </a:r>
            <a:r>
              <a:rPr lang="en-US" sz="3200" b="1" dirty="0"/>
              <a:t> </a:t>
            </a:r>
            <a:r>
              <a:rPr lang="en-US" sz="3200" b="1" dirty="0" smtClean="0"/>
              <a:t>friendship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220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8229600" cy="1154097"/>
          </a:xfrm>
        </p:spPr>
        <p:txBody>
          <a:bodyPr>
            <a:normAutofit/>
          </a:bodyPr>
          <a:lstStyle/>
          <a:p>
            <a:r>
              <a:rPr lang="en-US" b="1" dirty="0"/>
              <a:t>What is my </a:t>
            </a:r>
            <a:r>
              <a:rPr lang="en-US" b="1" u="sng" dirty="0"/>
              <a:t>attitude</a:t>
            </a:r>
            <a:r>
              <a:rPr lang="en-US" b="1" dirty="0"/>
              <a:t> </a:t>
            </a:r>
            <a:r>
              <a:rPr lang="en-US" b="1" dirty="0" smtClean="0"/>
              <a:t>like?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Am I </a:t>
            </a:r>
            <a:r>
              <a:rPr lang="en-US" sz="3200" b="1" u="sng" dirty="0"/>
              <a:t>excited</a:t>
            </a:r>
            <a:r>
              <a:rPr lang="en-US" sz="3200" b="1" dirty="0"/>
              <a:t> when God </a:t>
            </a:r>
            <a:r>
              <a:rPr lang="en-US" sz="3200" b="1" u="sng" dirty="0"/>
              <a:t>moves</a:t>
            </a:r>
            <a:r>
              <a:rPr lang="en-US" sz="3200" b="1" dirty="0"/>
              <a:t>?</a:t>
            </a:r>
          </a:p>
          <a:p>
            <a:r>
              <a:rPr lang="en-US" sz="3200" b="1" dirty="0"/>
              <a:t>Am I </a:t>
            </a:r>
            <a:r>
              <a:rPr lang="en-US" sz="3200" b="1" u="sng" dirty="0"/>
              <a:t>jealous</a:t>
            </a:r>
            <a:r>
              <a:rPr lang="en-US" sz="3200" b="1" dirty="0"/>
              <a:t> of the </a:t>
            </a:r>
            <a:r>
              <a:rPr lang="en-US" sz="3200" b="1" u="sng" dirty="0"/>
              <a:t>blessings</a:t>
            </a:r>
            <a:r>
              <a:rPr lang="en-US" sz="3200" b="1" dirty="0"/>
              <a:t> of others?</a:t>
            </a:r>
          </a:p>
          <a:p>
            <a:r>
              <a:rPr lang="en-US" sz="3200" b="1" dirty="0"/>
              <a:t>Have I let my </a:t>
            </a:r>
            <a:r>
              <a:rPr lang="en-US" sz="3200" b="1" u="sng" dirty="0"/>
              <a:t>judgment</a:t>
            </a:r>
            <a:r>
              <a:rPr lang="en-US" sz="3200" b="1" dirty="0"/>
              <a:t> become </a:t>
            </a:r>
            <a:r>
              <a:rPr lang="en-US" sz="3200" b="1" u="sng" dirty="0"/>
              <a:t>clouded</a:t>
            </a:r>
            <a:r>
              <a:rPr lang="en-US" sz="3200" b="1" dirty="0"/>
              <a:t> by </a:t>
            </a:r>
            <a:r>
              <a:rPr lang="en-US" sz="3200" b="1" u="sng" dirty="0"/>
              <a:t>self-centered</a:t>
            </a:r>
            <a:r>
              <a:rPr lang="en-US" sz="3200" b="1" dirty="0"/>
              <a:t> </a:t>
            </a:r>
            <a:r>
              <a:rPr lang="en-US" sz="3200" b="1" dirty="0" smtClean="0"/>
              <a:t>thinking?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6871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8229600" cy="1154097"/>
          </a:xfrm>
        </p:spPr>
        <p:txBody>
          <a:bodyPr>
            <a:normAutofit/>
          </a:bodyPr>
          <a:lstStyle/>
          <a:p>
            <a:r>
              <a:rPr lang="en-US" b="1" dirty="0"/>
              <a:t>Are my </a:t>
            </a:r>
            <a:r>
              <a:rPr lang="en-US" b="1" u="sng" dirty="0"/>
              <a:t>actions</a:t>
            </a:r>
            <a:r>
              <a:rPr lang="en-US" b="1" dirty="0"/>
              <a:t> ugly?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Do I try to </a:t>
            </a:r>
            <a:r>
              <a:rPr lang="en-US" sz="3200" b="1" u="sng" dirty="0"/>
              <a:t>hurt</a:t>
            </a:r>
            <a:r>
              <a:rPr lang="en-US" sz="3200" b="1" dirty="0"/>
              <a:t> others?</a:t>
            </a:r>
          </a:p>
          <a:p>
            <a:r>
              <a:rPr lang="en-US" sz="3200" b="1" dirty="0"/>
              <a:t>Am I </a:t>
            </a:r>
            <a:r>
              <a:rPr lang="en-US" sz="3200" b="1" u="sng" dirty="0"/>
              <a:t>jealous</a:t>
            </a:r>
            <a:r>
              <a:rPr lang="en-US" sz="3200" b="1" dirty="0"/>
              <a:t> of God’s </a:t>
            </a:r>
            <a:r>
              <a:rPr lang="en-US" sz="3200" b="1" u="sng" dirty="0"/>
              <a:t>blessings</a:t>
            </a:r>
            <a:r>
              <a:rPr lang="en-US" sz="3200" b="1" dirty="0"/>
              <a:t> on someone?</a:t>
            </a:r>
          </a:p>
          <a:p>
            <a:r>
              <a:rPr lang="en-US" sz="3200" b="1" dirty="0"/>
              <a:t>Sometimes God </a:t>
            </a:r>
            <a:r>
              <a:rPr lang="en-US" sz="3200" b="1" u="sng" dirty="0"/>
              <a:t>moves</a:t>
            </a:r>
            <a:r>
              <a:rPr lang="en-US" sz="3200" b="1" dirty="0"/>
              <a:t> us </a:t>
            </a:r>
            <a:r>
              <a:rPr lang="en-US" sz="3200" b="1" u="sng" dirty="0"/>
              <a:t>away</a:t>
            </a:r>
            <a:r>
              <a:rPr lang="en-US" sz="3200" b="1" dirty="0"/>
              <a:t> to </a:t>
            </a:r>
            <a:r>
              <a:rPr lang="en-US" sz="3200" b="1" u="sng" dirty="0"/>
              <a:t>bless</a:t>
            </a:r>
            <a:r>
              <a:rPr lang="en-US" sz="3200" b="1" dirty="0"/>
              <a:t> </a:t>
            </a:r>
            <a:r>
              <a:rPr lang="en-US" sz="3200" b="1" dirty="0" smtClean="0"/>
              <a:t>us.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1849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28</TotalTime>
  <Words>198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The Good, the Bad and the Ugly</vt:lpstr>
      <vt:lpstr>The Good friend.</vt:lpstr>
      <vt:lpstr>The Bad attitude.</vt:lpstr>
      <vt:lpstr>The Ugly actions.</vt:lpstr>
      <vt:lpstr>What does that mean to me?</vt:lpstr>
      <vt:lpstr>Am I a friend like Jonathan?</vt:lpstr>
      <vt:lpstr>What is my attitude like?</vt:lpstr>
      <vt:lpstr>Are my actions ugly?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Pastor Trevor Guiles</cp:lastModifiedBy>
  <cp:revision>6</cp:revision>
  <dcterms:created xsi:type="dcterms:W3CDTF">2014-09-16T21:39:03Z</dcterms:created>
  <dcterms:modified xsi:type="dcterms:W3CDTF">2016-04-23T15:45:41Z</dcterms:modified>
</cp:coreProperties>
</file>