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49D2E0C-52A8-455D-B421-1C702893A08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49D2E0C-52A8-455D-B421-1C702893A08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9D2E0C-52A8-455D-B421-1C702893A08A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819400"/>
            <a:ext cx="7543800" cy="1752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1 Thessalonians 2:17-3:13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Love Produces Action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022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Love Produces Action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Their </a:t>
            </a:r>
            <a:r>
              <a:rPr lang="en-US" sz="3200" b="1" u="sng" dirty="0">
                <a:latin typeface="Arial Black" panose="020B0A04020102020204" pitchFamily="34" charset="0"/>
              </a:rPr>
              <a:t>loving</a:t>
            </a:r>
            <a:r>
              <a:rPr lang="en-US" sz="3200" b="1" dirty="0">
                <a:latin typeface="Arial Black" panose="020B0A04020102020204" pitchFamily="34" charset="0"/>
              </a:rPr>
              <a:t> concern.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Paul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longed to go to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Thessalonica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again.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Paul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sent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Timothy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since he could not go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himself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They </a:t>
            </a:r>
            <a:r>
              <a:rPr lang="en-US" sz="2800" b="1" u="sng" dirty="0" err="1">
                <a:solidFill>
                  <a:schemeClr val="tx1"/>
                </a:solidFill>
                <a:latin typeface="Arial Black" panose="020B0A04020102020204" pitchFamily="34" charset="0"/>
              </a:rPr>
              <a:t>discipled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the </a:t>
            </a:r>
            <a:r>
              <a:rPr lang="en-US" sz="2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believers</a:t>
            </a:r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169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Encouragement From the Past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Their </a:t>
            </a:r>
            <a:r>
              <a:rPr lang="en-US" sz="3200" b="1" u="sng" dirty="0">
                <a:latin typeface="Arial Black" panose="020B0A04020102020204" pitchFamily="34" charset="0"/>
              </a:rPr>
              <a:t>loving</a:t>
            </a:r>
            <a:r>
              <a:rPr lang="en-US" sz="3200" b="1" dirty="0">
                <a:latin typeface="Arial Black" panose="020B0A04020102020204" pitchFamily="34" charset="0"/>
              </a:rPr>
              <a:t> concern.</a:t>
            </a:r>
          </a:p>
          <a:p>
            <a:r>
              <a:rPr lang="en-US" sz="3200" b="1" dirty="0" smtClean="0">
                <a:latin typeface="Arial Black" panose="020B0A04020102020204" pitchFamily="34" charset="0"/>
              </a:rPr>
              <a:t>The </a:t>
            </a:r>
            <a:r>
              <a:rPr lang="en-US" sz="3200" b="1" u="sng" dirty="0">
                <a:latin typeface="Arial Black" panose="020B0A04020102020204" pitchFamily="34" charset="0"/>
              </a:rPr>
              <a:t>good</a:t>
            </a:r>
            <a:r>
              <a:rPr lang="en-US" sz="3200" b="1" dirty="0">
                <a:latin typeface="Arial Black" panose="020B0A04020102020204" pitchFamily="34" charset="0"/>
              </a:rPr>
              <a:t> news </a:t>
            </a:r>
            <a:r>
              <a:rPr lang="en-US" sz="3200" b="1" u="sng" dirty="0">
                <a:latin typeface="Arial Black" panose="020B0A04020102020204" pitchFamily="34" charset="0"/>
              </a:rPr>
              <a:t>received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Their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mutual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love encouraged them.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Their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faithfulness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encouraged them.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They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longed to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help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them </a:t>
            </a:r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more</a:t>
            </a:r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5132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Encouragement From the Past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Their </a:t>
            </a:r>
            <a:r>
              <a:rPr lang="en-US" sz="3200" b="1" u="sng" dirty="0">
                <a:latin typeface="Arial Black" panose="020B0A04020102020204" pitchFamily="34" charset="0"/>
              </a:rPr>
              <a:t>loving</a:t>
            </a:r>
            <a:r>
              <a:rPr lang="en-US" sz="3200" b="1" dirty="0">
                <a:latin typeface="Arial Black" panose="020B0A04020102020204" pitchFamily="34" charset="0"/>
              </a:rPr>
              <a:t> concern.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The </a:t>
            </a:r>
            <a:r>
              <a:rPr lang="en-US" sz="3200" b="1" u="sng" dirty="0">
                <a:latin typeface="Arial Black" panose="020B0A04020102020204" pitchFamily="34" charset="0"/>
              </a:rPr>
              <a:t>good</a:t>
            </a:r>
            <a:r>
              <a:rPr lang="en-US" sz="3200" b="1" dirty="0">
                <a:latin typeface="Arial Black" panose="020B0A04020102020204" pitchFamily="34" charset="0"/>
              </a:rPr>
              <a:t> news </a:t>
            </a:r>
            <a:r>
              <a:rPr lang="en-US" sz="3200" b="1" u="sng" dirty="0">
                <a:latin typeface="Arial Black" panose="020B0A04020102020204" pitchFamily="34" charset="0"/>
              </a:rPr>
              <a:t>received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sz="3200" b="1" dirty="0" smtClean="0">
                <a:latin typeface="Arial Black" panose="020B0A04020102020204" pitchFamily="34" charset="0"/>
              </a:rPr>
              <a:t>Paul’s </a:t>
            </a:r>
            <a:r>
              <a:rPr lang="en-US" sz="3200" b="1" u="sng" dirty="0">
                <a:latin typeface="Arial Black" panose="020B0A04020102020204" pitchFamily="34" charset="0"/>
              </a:rPr>
              <a:t>prayer</a:t>
            </a:r>
            <a:r>
              <a:rPr lang="en-US" sz="3200" b="1" dirty="0">
                <a:latin typeface="Arial Black" panose="020B0A04020102020204" pitchFamily="34" charset="0"/>
              </a:rPr>
              <a:t> for them.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He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prayed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to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see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them again.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He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prayed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that their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love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would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increase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He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prayed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that they would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grow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in their </a:t>
            </a:r>
            <a:r>
              <a:rPr lang="en-US" sz="2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walk</a:t>
            </a:r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with </a:t>
            </a:r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God</a:t>
            </a:r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310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/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endParaRPr lang="en-US" sz="3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2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304</TotalTime>
  <Words>119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Love Produces Action</vt:lpstr>
      <vt:lpstr>Love Produces Action</vt:lpstr>
      <vt:lpstr>Encouragement From the Past</vt:lpstr>
      <vt:lpstr>Encouragement From the Past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Comfort of God’s Judgment</dc:title>
  <dc:creator>Pastor Trevor Guiles</dc:creator>
  <cp:lastModifiedBy>Pastor Trevor Guiles</cp:lastModifiedBy>
  <cp:revision>32</cp:revision>
  <dcterms:created xsi:type="dcterms:W3CDTF">2014-10-26T12:47:06Z</dcterms:created>
  <dcterms:modified xsi:type="dcterms:W3CDTF">2015-01-24T03:27:38Z</dcterms:modified>
</cp:coreProperties>
</file>