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62" r:id="rId5"/>
    <p:sldId id="260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49D2E0C-52A8-455D-B421-1C702893A08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49D2E0C-52A8-455D-B421-1C702893A08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49D2E0C-52A8-455D-B421-1C702893A08A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819400"/>
            <a:ext cx="7543800" cy="1752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1 Thessalonians </a:t>
            </a:r>
            <a:r>
              <a:rPr lang="en-US" sz="4800" b="1" dirty="0" smtClean="0">
                <a:solidFill>
                  <a:schemeClr val="tx1"/>
                </a:solidFill>
              </a:rPr>
              <a:t>5:1-11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Knowing the Coming of Christ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0229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>
            <a:normAutofit fontScale="90000"/>
          </a:bodyPr>
          <a:lstStyle/>
          <a:p>
            <a:r>
              <a:rPr lang="en-US" sz="4800" b="1" dirty="0"/>
              <a:t>Knowing the Coming of Christ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 Black" panose="020B0A04020102020204" pitchFamily="34" charset="0"/>
              </a:rPr>
              <a:t>They </a:t>
            </a:r>
            <a:r>
              <a:rPr lang="en-US" sz="3200" b="1" dirty="0">
                <a:latin typeface="Arial Black" panose="020B0A04020102020204" pitchFamily="34" charset="0"/>
              </a:rPr>
              <a:t>knew it will be </a:t>
            </a:r>
            <a:r>
              <a:rPr lang="en-US" sz="3200" b="1" u="sng" dirty="0">
                <a:latin typeface="Arial Black" panose="020B0A04020102020204" pitchFamily="34" charset="0"/>
              </a:rPr>
              <a:t>sudden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  <a:endParaRPr lang="en-US" sz="3200" b="1" dirty="0">
              <a:latin typeface="Arial Black" panose="020B0A04020102020204" pitchFamily="34" charset="0"/>
            </a:endParaRP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They 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knew He will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come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like a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thief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They 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knew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people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will be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unaware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They 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knew it will be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painfully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imminent</a:t>
            </a:r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8169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>
            <a:normAutofit fontScale="90000"/>
          </a:bodyPr>
          <a:lstStyle/>
          <a:p>
            <a:r>
              <a:rPr lang="en-US" sz="4800" b="1" dirty="0"/>
              <a:t>Knowing the Coming of Christ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They knew it will be </a:t>
            </a:r>
            <a:r>
              <a:rPr lang="en-US" sz="3200" b="1" u="sng" dirty="0">
                <a:latin typeface="Arial Black" panose="020B0A04020102020204" pitchFamily="34" charset="0"/>
              </a:rPr>
              <a:t>sudden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</a:p>
          <a:p>
            <a:r>
              <a:rPr lang="en-US" sz="3200" b="1" dirty="0" smtClean="0">
                <a:latin typeface="Arial Black" panose="020B0A04020102020204" pitchFamily="34" charset="0"/>
              </a:rPr>
              <a:t>They </a:t>
            </a:r>
            <a:r>
              <a:rPr lang="en-US" sz="3200" b="1" dirty="0">
                <a:latin typeface="Arial Black" panose="020B0A04020102020204" pitchFamily="34" charset="0"/>
              </a:rPr>
              <a:t>knew they should be </a:t>
            </a:r>
            <a:r>
              <a:rPr lang="en-US" sz="3200" b="1" u="sng" dirty="0">
                <a:latin typeface="Arial Black" panose="020B0A04020102020204" pitchFamily="34" charset="0"/>
              </a:rPr>
              <a:t>ready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  <a:endParaRPr lang="en-US" sz="3200" b="1" dirty="0">
              <a:latin typeface="Arial Black" panose="020B0A04020102020204" pitchFamily="34" charset="0"/>
            </a:endParaRP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They 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did not live in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darkness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, but in </a:t>
            </a:r>
            <a:r>
              <a:rPr lang="en-US" sz="28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light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They 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were to be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ready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and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waiting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for His return.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They 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were to be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living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rightly</a:t>
            </a:r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5132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>
            <a:normAutofit fontScale="90000"/>
          </a:bodyPr>
          <a:lstStyle/>
          <a:p>
            <a:r>
              <a:rPr lang="en-US" sz="4800" b="1" dirty="0"/>
              <a:t>Knowing the Coming of Christ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517239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They knew it will be </a:t>
            </a:r>
            <a:r>
              <a:rPr lang="en-US" sz="3200" b="1" u="sng" dirty="0">
                <a:latin typeface="Arial Black" panose="020B0A04020102020204" pitchFamily="34" charset="0"/>
              </a:rPr>
              <a:t>sudden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They knew they should be </a:t>
            </a:r>
            <a:r>
              <a:rPr lang="en-US" sz="3200" b="1" u="sng" dirty="0">
                <a:latin typeface="Arial Black" panose="020B0A04020102020204" pitchFamily="34" charset="0"/>
              </a:rPr>
              <a:t>ready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</a:p>
          <a:p>
            <a:r>
              <a:rPr lang="en-US" sz="3200" b="1" dirty="0" smtClean="0">
                <a:latin typeface="Arial Black" panose="020B0A04020102020204" pitchFamily="34" charset="0"/>
              </a:rPr>
              <a:t>They </a:t>
            </a:r>
            <a:r>
              <a:rPr lang="en-US" sz="3200" b="1" dirty="0">
                <a:latin typeface="Arial Black" panose="020B0A04020102020204" pitchFamily="34" charset="0"/>
              </a:rPr>
              <a:t>knew how to </a:t>
            </a:r>
            <a:r>
              <a:rPr lang="en-US" sz="3200" b="1" u="sng" dirty="0">
                <a:latin typeface="Arial Black" panose="020B0A04020102020204" pitchFamily="34" charset="0"/>
              </a:rPr>
              <a:t>avoid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u="sng" dirty="0">
                <a:latin typeface="Arial Black" panose="020B0A04020102020204" pitchFamily="34" charset="0"/>
              </a:rPr>
              <a:t>judgment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  <a:endParaRPr lang="en-US" sz="3200" b="1" dirty="0">
              <a:latin typeface="Arial Black" panose="020B0A04020102020204" pitchFamily="34" charset="0"/>
            </a:endParaRP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They 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were destined to be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saved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from God’s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wrath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Jesus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died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for this very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purpose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They 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were to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build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each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other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on this </a:t>
            </a:r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fact</a:t>
            </a:r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310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/>
          <a:lstStyle/>
          <a:p>
            <a:pPr algn="ctr"/>
            <a:r>
              <a:rPr lang="en-US" sz="4800" b="1" dirty="0" smtClean="0"/>
              <a:t>What does that mean to me?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 Black" panose="020B0A04020102020204" pitchFamily="34" charset="0"/>
              </a:rPr>
              <a:t>We know Jesus’ return will be </a:t>
            </a:r>
            <a:r>
              <a:rPr lang="en-US" sz="3600" b="1" u="sng" dirty="0">
                <a:latin typeface="Arial Black" panose="020B0A04020102020204" pitchFamily="34" charset="0"/>
              </a:rPr>
              <a:t>sudden</a:t>
            </a:r>
            <a:r>
              <a:rPr lang="en-US" sz="3600" b="1" dirty="0">
                <a:latin typeface="Arial Black" panose="020B0A04020102020204" pitchFamily="34" charset="0"/>
              </a:rPr>
              <a:t>.</a:t>
            </a:r>
            <a:endParaRPr lang="en-US" sz="3600" b="1" dirty="0">
              <a:latin typeface="Arial Black" panose="020B0A04020102020204" pitchFamily="34" charset="0"/>
            </a:endParaRP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He will come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stealthily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People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will be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caught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off guard.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It will be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unavoidably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painful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for those who are not </a:t>
            </a:r>
            <a:r>
              <a:rPr lang="en-US" sz="32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prepared</a:t>
            </a:r>
            <a:r>
              <a:rPr lang="en-US" sz="3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2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/>
          <a:lstStyle/>
          <a:p>
            <a:pPr algn="ctr"/>
            <a:r>
              <a:rPr lang="en-US" sz="4800" b="1" dirty="0" smtClean="0"/>
              <a:t>What does that mean to me?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>
                <a:latin typeface="Arial Black" panose="020B0A04020102020204" pitchFamily="34" charset="0"/>
              </a:rPr>
              <a:t>We need to be </a:t>
            </a:r>
            <a:r>
              <a:rPr lang="en-US" sz="3600" b="1" u="sng" dirty="0">
                <a:latin typeface="Arial Black" panose="020B0A04020102020204" pitchFamily="34" charset="0"/>
              </a:rPr>
              <a:t>ready</a:t>
            </a:r>
            <a:r>
              <a:rPr lang="en-US" sz="3600" b="1" dirty="0">
                <a:latin typeface="Arial Black" panose="020B0A04020102020204" pitchFamily="34" charset="0"/>
              </a:rPr>
              <a:t> and </a:t>
            </a:r>
            <a:r>
              <a:rPr lang="en-US" sz="3600" b="1" u="sng" dirty="0">
                <a:latin typeface="Arial Black" panose="020B0A04020102020204" pitchFamily="34" charset="0"/>
              </a:rPr>
              <a:t>waiting</a:t>
            </a:r>
            <a:r>
              <a:rPr lang="en-US" sz="3600" b="1" dirty="0">
                <a:latin typeface="Arial Black" panose="020B0A04020102020204" pitchFamily="34" charset="0"/>
              </a:rPr>
              <a:t> for Jesus.</a:t>
            </a:r>
            <a:endParaRPr lang="en-US" sz="3600" b="1" dirty="0">
              <a:latin typeface="Arial Black" panose="020B0A04020102020204" pitchFamily="34" charset="0"/>
            </a:endParaRP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We need to be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living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in the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light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;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living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in the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right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We need to be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living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like we are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leaving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at any moment.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We need to be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avoiding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worldly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living</a:t>
            </a:r>
            <a:r>
              <a:rPr lang="en-US" sz="3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02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/>
          <a:lstStyle/>
          <a:p>
            <a:pPr algn="ctr"/>
            <a:r>
              <a:rPr lang="en-US" sz="4800" b="1" dirty="0" smtClean="0"/>
              <a:t>What does that mean to me?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 Black" panose="020B0A04020102020204" pitchFamily="34" charset="0"/>
              </a:rPr>
              <a:t>We know how to </a:t>
            </a:r>
            <a:r>
              <a:rPr lang="en-US" sz="3600" b="1" u="sng" dirty="0">
                <a:latin typeface="Arial Black" panose="020B0A04020102020204" pitchFamily="34" charset="0"/>
              </a:rPr>
              <a:t>avoid</a:t>
            </a:r>
            <a:r>
              <a:rPr lang="en-US" sz="3600" b="1" dirty="0">
                <a:latin typeface="Arial Black" panose="020B0A04020102020204" pitchFamily="34" charset="0"/>
              </a:rPr>
              <a:t> </a:t>
            </a:r>
            <a:r>
              <a:rPr lang="en-US" sz="3600" b="1" u="sng" dirty="0">
                <a:latin typeface="Arial Black" panose="020B0A04020102020204" pitchFamily="34" charset="0"/>
              </a:rPr>
              <a:t>judgment</a:t>
            </a:r>
            <a:r>
              <a:rPr lang="en-US" sz="3600" b="1" dirty="0">
                <a:latin typeface="Arial Black" panose="020B0A04020102020204" pitchFamily="34" charset="0"/>
              </a:rPr>
              <a:t>.</a:t>
            </a:r>
            <a:endParaRPr lang="en-US" sz="3600" b="1" dirty="0">
              <a:latin typeface="Arial Black" panose="020B0A04020102020204" pitchFamily="34" charset="0"/>
            </a:endParaRP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Believers will be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saved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from God’s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wrath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We need to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examine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our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hearts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We need to be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sharing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the </a:t>
            </a:r>
            <a:r>
              <a:rPr lang="en-US" sz="32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truth</a:t>
            </a:r>
            <a:r>
              <a:rPr lang="en-US" sz="3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2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274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Knowing the Coming of Christ</vt:lpstr>
      <vt:lpstr>Knowing the Coming of Christ</vt:lpstr>
      <vt:lpstr>Knowing the Coming of Christ</vt:lpstr>
      <vt:lpstr>Knowing the Coming of Christ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Comfort of God’s Judgment</dc:title>
  <dc:creator>Pastor Trevor Guiles</dc:creator>
  <cp:lastModifiedBy>Pastor Trevor Guiles</cp:lastModifiedBy>
  <cp:revision>39</cp:revision>
  <dcterms:created xsi:type="dcterms:W3CDTF">2014-10-26T12:47:06Z</dcterms:created>
  <dcterms:modified xsi:type="dcterms:W3CDTF">2015-02-13T17:16:50Z</dcterms:modified>
</cp:coreProperties>
</file>