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7" r:id="rId2"/>
    <p:sldId id="268" r:id="rId3"/>
    <p:sldId id="257" r:id="rId4"/>
    <p:sldId id="261" r:id="rId5"/>
    <p:sldId id="262" r:id="rId6"/>
    <p:sldId id="260" r:id="rId7"/>
    <p:sldId id="265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49D2E0C-52A8-455D-B421-1C702893A08A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E0C-52A8-455D-B421-1C702893A08A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49D2E0C-52A8-455D-B421-1C702893A08A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49D2E0C-52A8-455D-B421-1C702893A08A}" type="datetimeFigureOut">
              <a:rPr lang="en-US" smtClean="0"/>
              <a:t>2/28/2015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0AD8F2-47A9-4F7A-83F4-54984DC68FE6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2743200"/>
            <a:ext cx="8153400" cy="2667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Text any questions to:</a:t>
            </a:r>
          </a:p>
          <a:p>
            <a:r>
              <a:rPr lang="en-US" sz="3600" dirty="0" smtClean="0"/>
              <a:t>231-680-0522</a:t>
            </a:r>
          </a:p>
          <a:p>
            <a:r>
              <a:rPr lang="en-US" sz="3600" dirty="0" smtClean="0"/>
              <a:t>231-680-0LBC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800" b="1" dirty="0" smtClean="0"/>
              <a:t>Questions?</a:t>
            </a: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149731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0100" y="2819400"/>
            <a:ext cx="7543800" cy="17526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1 Thessalonians 5:16-28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 smtClean="0"/>
              <a:t>Stay on the Right Path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272647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924475"/>
          </a:xfrm>
        </p:spPr>
        <p:txBody>
          <a:bodyPr>
            <a:normAutofit/>
          </a:bodyPr>
          <a:lstStyle/>
          <a:p>
            <a:r>
              <a:rPr lang="en-US" sz="4800" b="1" dirty="0"/>
              <a:t>Stay on the Right Path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807361"/>
            <a:ext cx="8000999" cy="4051437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 Black" panose="020B0A04020102020204" pitchFamily="34" charset="0"/>
              </a:rPr>
              <a:t>Have </a:t>
            </a:r>
            <a:r>
              <a:rPr lang="en-US" sz="3200" b="1" dirty="0">
                <a:latin typeface="Arial Black" panose="020B0A04020102020204" pitchFamily="34" charset="0"/>
              </a:rPr>
              <a:t>the right </a:t>
            </a:r>
            <a:r>
              <a:rPr lang="en-US" sz="3200" b="1" u="sng" dirty="0">
                <a:latin typeface="Arial Black" panose="020B0A04020102020204" pitchFamily="34" charset="0"/>
              </a:rPr>
              <a:t>attitude</a:t>
            </a:r>
            <a:r>
              <a:rPr lang="en-US" sz="3200" b="1" dirty="0">
                <a:latin typeface="Arial Black" panose="020B0A04020102020204" pitchFamily="34" charset="0"/>
              </a:rPr>
              <a:t>.</a:t>
            </a:r>
          </a:p>
          <a:p>
            <a:pPr lvl="1"/>
            <a:r>
              <a:rPr lang="en-US" sz="28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Have </a:t>
            </a:r>
            <a:r>
              <a:rPr lang="en-US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a </a:t>
            </a:r>
            <a:r>
              <a:rPr lang="en-US" sz="28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positive</a:t>
            </a:r>
            <a:r>
              <a:rPr lang="en-US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en-US" sz="28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attitude</a:t>
            </a:r>
            <a:r>
              <a:rPr lang="en-US" sz="28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.</a:t>
            </a:r>
            <a:endParaRPr lang="en-US" sz="2800" b="1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lvl="1"/>
            <a:r>
              <a:rPr lang="en-US" sz="28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Have </a:t>
            </a:r>
            <a:r>
              <a:rPr lang="en-US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a </a:t>
            </a:r>
            <a:r>
              <a:rPr lang="en-US" sz="28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prayerful</a:t>
            </a:r>
            <a:r>
              <a:rPr lang="en-US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en-US" sz="28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attitude</a:t>
            </a:r>
            <a:r>
              <a:rPr lang="en-US" sz="28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.</a:t>
            </a:r>
            <a:endParaRPr lang="en-US" sz="2800" b="1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lvl="1"/>
            <a:r>
              <a:rPr lang="en-US" sz="28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Have </a:t>
            </a:r>
            <a:r>
              <a:rPr lang="en-US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a </a:t>
            </a:r>
            <a:r>
              <a:rPr lang="en-US" sz="28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thankful</a:t>
            </a:r>
            <a:r>
              <a:rPr lang="en-US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en-US" sz="28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attitude</a:t>
            </a:r>
            <a:r>
              <a:rPr lang="en-US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.</a:t>
            </a:r>
          </a:p>
          <a:p>
            <a:pPr lvl="1"/>
            <a:r>
              <a:rPr lang="en-US" sz="28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Have </a:t>
            </a:r>
            <a:r>
              <a:rPr lang="en-US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a </a:t>
            </a:r>
            <a:r>
              <a:rPr lang="en-US" sz="28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humble</a:t>
            </a:r>
            <a:r>
              <a:rPr lang="en-US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en-US" sz="2800" b="1" u="sng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attitude</a:t>
            </a:r>
            <a:r>
              <a:rPr lang="en-US" sz="24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.</a:t>
            </a:r>
            <a:endParaRPr lang="en-US" sz="24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81696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924475"/>
          </a:xfrm>
        </p:spPr>
        <p:txBody>
          <a:bodyPr>
            <a:normAutofit/>
          </a:bodyPr>
          <a:lstStyle/>
          <a:p>
            <a:r>
              <a:rPr lang="en-US" sz="4800" b="1" dirty="0"/>
              <a:t>Stay on the Right Path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807361"/>
            <a:ext cx="8000999" cy="4051437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Arial Black" panose="020B0A04020102020204" pitchFamily="34" charset="0"/>
              </a:rPr>
              <a:t>Have the right </a:t>
            </a:r>
            <a:r>
              <a:rPr lang="en-US" sz="3200" b="1" u="sng" dirty="0">
                <a:latin typeface="Arial Black" panose="020B0A04020102020204" pitchFamily="34" charset="0"/>
              </a:rPr>
              <a:t>attitude</a:t>
            </a:r>
            <a:r>
              <a:rPr lang="en-US" sz="3200" b="1" dirty="0">
                <a:latin typeface="Arial Black" panose="020B0A04020102020204" pitchFamily="34" charset="0"/>
              </a:rPr>
              <a:t>.</a:t>
            </a:r>
          </a:p>
          <a:p>
            <a:r>
              <a:rPr lang="en-US" sz="3200" b="1" dirty="0" smtClean="0">
                <a:latin typeface="Arial Black" panose="020B0A04020102020204" pitchFamily="34" charset="0"/>
              </a:rPr>
              <a:t>Be </a:t>
            </a:r>
            <a:r>
              <a:rPr lang="en-US" sz="3200" b="1" dirty="0">
                <a:latin typeface="Arial Black" panose="020B0A04020102020204" pitchFamily="34" charset="0"/>
              </a:rPr>
              <a:t>right, </a:t>
            </a:r>
            <a:r>
              <a:rPr lang="en-US" sz="3200" b="1" u="sng" dirty="0">
                <a:latin typeface="Arial Black" panose="020B0A04020102020204" pitchFamily="34" charset="0"/>
              </a:rPr>
              <a:t>spiritually</a:t>
            </a:r>
            <a:r>
              <a:rPr lang="en-US" sz="3200" b="1" dirty="0">
                <a:latin typeface="Arial Black" panose="020B0A04020102020204" pitchFamily="34" charset="0"/>
              </a:rPr>
              <a:t>.</a:t>
            </a:r>
          </a:p>
          <a:p>
            <a:pPr lvl="1"/>
            <a:r>
              <a:rPr lang="en-US" sz="28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Do </a:t>
            </a:r>
            <a:r>
              <a:rPr lang="en-US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not </a:t>
            </a:r>
            <a:r>
              <a:rPr lang="en-US" sz="28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dowse</a:t>
            </a:r>
            <a:r>
              <a:rPr lang="en-US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 the Spirit’s </a:t>
            </a:r>
            <a:r>
              <a:rPr lang="en-US" sz="28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fire</a:t>
            </a:r>
            <a:r>
              <a:rPr lang="en-US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.</a:t>
            </a:r>
          </a:p>
          <a:p>
            <a:pPr lvl="1"/>
            <a:r>
              <a:rPr lang="en-US" sz="28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Take </a:t>
            </a:r>
            <a:r>
              <a:rPr lang="en-US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it </a:t>
            </a:r>
            <a:r>
              <a:rPr lang="en-US" sz="28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well</a:t>
            </a:r>
            <a:r>
              <a:rPr lang="en-US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 when </a:t>
            </a:r>
            <a:r>
              <a:rPr lang="en-US" sz="28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confronted</a:t>
            </a:r>
            <a:r>
              <a:rPr lang="en-US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 with </a:t>
            </a:r>
            <a:r>
              <a:rPr lang="en-US" sz="28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sin</a:t>
            </a:r>
            <a:r>
              <a:rPr lang="en-US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.</a:t>
            </a:r>
          </a:p>
          <a:p>
            <a:pPr lvl="1"/>
            <a:r>
              <a:rPr lang="en-US" sz="2800" b="1" u="sng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Double-check</a:t>
            </a:r>
            <a:r>
              <a:rPr lang="en-US" sz="28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yourself.</a:t>
            </a:r>
          </a:p>
          <a:p>
            <a:pPr lvl="1"/>
            <a:r>
              <a:rPr lang="en-US" sz="28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Do </a:t>
            </a:r>
            <a:r>
              <a:rPr lang="en-US" sz="28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good</a:t>
            </a:r>
            <a:r>
              <a:rPr lang="en-US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 and avoid </a:t>
            </a:r>
            <a:r>
              <a:rPr lang="en-US" sz="2800" b="1" u="sng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evil</a:t>
            </a:r>
            <a:r>
              <a:rPr lang="en-US" sz="24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.</a:t>
            </a:r>
            <a:endParaRPr lang="en-US" sz="24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51321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924475"/>
          </a:xfrm>
        </p:spPr>
        <p:txBody>
          <a:bodyPr>
            <a:normAutofit/>
          </a:bodyPr>
          <a:lstStyle/>
          <a:p>
            <a:r>
              <a:rPr lang="en-US" sz="4800" b="1" dirty="0"/>
              <a:t>Stay on the Right Path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807361"/>
            <a:ext cx="8000999" cy="4517239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Arial Black" panose="020B0A04020102020204" pitchFamily="34" charset="0"/>
              </a:rPr>
              <a:t>Have the right </a:t>
            </a:r>
            <a:r>
              <a:rPr lang="en-US" sz="3200" b="1" u="sng" dirty="0">
                <a:latin typeface="Arial Black" panose="020B0A04020102020204" pitchFamily="34" charset="0"/>
              </a:rPr>
              <a:t>attitude</a:t>
            </a:r>
            <a:r>
              <a:rPr lang="en-US" sz="3200" b="1" dirty="0">
                <a:latin typeface="Arial Black" panose="020B0A04020102020204" pitchFamily="34" charset="0"/>
              </a:rPr>
              <a:t>.</a:t>
            </a:r>
          </a:p>
          <a:p>
            <a:r>
              <a:rPr lang="en-US" sz="3200" b="1" dirty="0">
                <a:latin typeface="Arial Black" panose="020B0A04020102020204" pitchFamily="34" charset="0"/>
              </a:rPr>
              <a:t>Be right, </a:t>
            </a:r>
            <a:r>
              <a:rPr lang="en-US" sz="3200" b="1" u="sng" dirty="0">
                <a:latin typeface="Arial Black" panose="020B0A04020102020204" pitchFamily="34" charset="0"/>
              </a:rPr>
              <a:t>spiritually</a:t>
            </a:r>
            <a:r>
              <a:rPr lang="en-US" sz="3200" b="1" dirty="0">
                <a:latin typeface="Arial Black" panose="020B0A04020102020204" pitchFamily="34" charset="0"/>
              </a:rPr>
              <a:t>.</a:t>
            </a:r>
          </a:p>
          <a:p>
            <a:r>
              <a:rPr lang="en-US" sz="3200" b="1" dirty="0" smtClean="0">
                <a:latin typeface="Arial Black" panose="020B0A04020102020204" pitchFamily="34" charset="0"/>
              </a:rPr>
              <a:t>Keep </a:t>
            </a:r>
            <a:r>
              <a:rPr lang="en-US" sz="3200" b="1" u="sng" dirty="0">
                <a:latin typeface="Arial Black" panose="020B0A04020102020204" pitchFamily="34" charset="0"/>
              </a:rPr>
              <a:t>growing</a:t>
            </a:r>
            <a:r>
              <a:rPr lang="en-US" sz="3200" b="1" dirty="0">
                <a:latin typeface="Arial Black" panose="020B0A04020102020204" pitchFamily="34" charset="0"/>
              </a:rPr>
              <a:t> faithfully.</a:t>
            </a:r>
          </a:p>
          <a:p>
            <a:pPr lvl="1"/>
            <a:r>
              <a:rPr lang="en-US" sz="28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Be </a:t>
            </a:r>
            <a:r>
              <a:rPr lang="en-US" sz="28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completely</a:t>
            </a:r>
            <a:r>
              <a:rPr lang="en-US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 set </a:t>
            </a:r>
            <a:r>
              <a:rPr lang="en-US" sz="28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apart</a:t>
            </a:r>
            <a:r>
              <a:rPr lang="en-US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 to God.</a:t>
            </a:r>
          </a:p>
          <a:p>
            <a:pPr lvl="1"/>
            <a:r>
              <a:rPr lang="en-US" sz="28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Keep </a:t>
            </a:r>
            <a:r>
              <a:rPr lang="en-US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yourself </a:t>
            </a:r>
            <a:r>
              <a:rPr lang="en-US" sz="28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clean</a:t>
            </a:r>
            <a:r>
              <a:rPr lang="en-US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.</a:t>
            </a:r>
          </a:p>
          <a:p>
            <a:pPr lvl="1"/>
            <a:r>
              <a:rPr lang="en-US" sz="28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God </a:t>
            </a:r>
            <a:r>
              <a:rPr lang="en-US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will </a:t>
            </a:r>
            <a:r>
              <a:rPr lang="en-US" sz="28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finish</a:t>
            </a:r>
            <a:r>
              <a:rPr lang="en-US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 the </a:t>
            </a:r>
            <a:r>
              <a:rPr lang="en-US" sz="2800" b="1" u="sng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job</a:t>
            </a:r>
            <a:r>
              <a:rPr lang="en-US" sz="24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.</a:t>
            </a:r>
            <a:endParaRPr lang="en-US" sz="24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93104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924475"/>
          </a:xfrm>
        </p:spPr>
        <p:txBody>
          <a:bodyPr/>
          <a:lstStyle/>
          <a:p>
            <a:pPr algn="ctr"/>
            <a:r>
              <a:rPr lang="en-US" sz="4800" b="1" dirty="0" smtClean="0"/>
              <a:t>What does that mean to me?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807361"/>
            <a:ext cx="8000999" cy="4051437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Arial Black" panose="020B0A04020102020204" pitchFamily="34" charset="0"/>
              </a:rPr>
              <a:t>Do I have the right </a:t>
            </a:r>
            <a:r>
              <a:rPr lang="en-US" sz="3600" b="1" u="sng" dirty="0">
                <a:latin typeface="Arial Black" panose="020B0A04020102020204" pitchFamily="34" charset="0"/>
              </a:rPr>
              <a:t>attitude</a:t>
            </a:r>
            <a:r>
              <a:rPr lang="en-US" sz="3600" b="1" dirty="0">
                <a:latin typeface="Arial Black" panose="020B0A04020102020204" pitchFamily="34" charset="0"/>
              </a:rPr>
              <a:t>?</a:t>
            </a:r>
          </a:p>
          <a:p>
            <a:pPr lvl="1"/>
            <a:r>
              <a:rPr lang="en-US" sz="3200" b="1" dirty="0">
                <a:solidFill>
                  <a:schemeClr val="tx1"/>
                </a:solidFill>
                <a:latin typeface="Arial Black" panose="020B0A04020102020204" pitchFamily="34" charset="0"/>
              </a:rPr>
              <a:t>I need to </a:t>
            </a:r>
            <a:r>
              <a:rPr lang="en-US" sz="32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live</a:t>
            </a:r>
            <a:r>
              <a:rPr lang="en-US" sz="3200" b="1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en-US" sz="32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positively</a:t>
            </a:r>
            <a:r>
              <a:rPr lang="en-US" sz="3200" b="1" dirty="0">
                <a:solidFill>
                  <a:schemeClr val="tx1"/>
                </a:solidFill>
                <a:latin typeface="Arial Black" panose="020B0A04020102020204" pitchFamily="34" charset="0"/>
              </a:rPr>
              <a:t>.</a:t>
            </a:r>
          </a:p>
          <a:p>
            <a:pPr lvl="1"/>
            <a:r>
              <a:rPr lang="en-US" sz="3200" b="1" dirty="0">
                <a:solidFill>
                  <a:schemeClr val="tx1"/>
                </a:solidFill>
                <a:latin typeface="Arial Black" panose="020B0A04020102020204" pitchFamily="34" charset="0"/>
              </a:rPr>
              <a:t>I need to </a:t>
            </a:r>
            <a:r>
              <a:rPr lang="en-US" sz="32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live</a:t>
            </a:r>
            <a:r>
              <a:rPr lang="en-US" sz="3200" b="1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en-US" sz="32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prayerfully</a:t>
            </a:r>
            <a:r>
              <a:rPr lang="en-US" sz="3200" b="1" dirty="0">
                <a:solidFill>
                  <a:schemeClr val="tx1"/>
                </a:solidFill>
                <a:latin typeface="Arial Black" panose="020B0A04020102020204" pitchFamily="34" charset="0"/>
              </a:rPr>
              <a:t>.</a:t>
            </a:r>
          </a:p>
          <a:p>
            <a:pPr lvl="1"/>
            <a:r>
              <a:rPr lang="en-US" sz="3200" b="1" dirty="0">
                <a:solidFill>
                  <a:schemeClr val="tx1"/>
                </a:solidFill>
                <a:latin typeface="Arial Black" panose="020B0A04020102020204" pitchFamily="34" charset="0"/>
              </a:rPr>
              <a:t>I need to </a:t>
            </a:r>
            <a:r>
              <a:rPr lang="en-US" sz="32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live</a:t>
            </a:r>
            <a:r>
              <a:rPr lang="en-US" sz="3200" b="1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en-US" sz="32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thankfully</a:t>
            </a:r>
            <a:r>
              <a:rPr lang="en-US" sz="3200" b="1" dirty="0">
                <a:solidFill>
                  <a:schemeClr val="tx1"/>
                </a:solidFill>
                <a:latin typeface="Arial Black" panose="020B0A04020102020204" pitchFamily="34" charset="0"/>
              </a:rPr>
              <a:t>.</a:t>
            </a:r>
          </a:p>
          <a:p>
            <a:pPr lvl="1"/>
            <a:r>
              <a:rPr lang="en-US" sz="3200" b="1" dirty="0">
                <a:solidFill>
                  <a:schemeClr val="tx1"/>
                </a:solidFill>
                <a:latin typeface="Arial Black" panose="020B0A04020102020204" pitchFamily="34" charset="0"/>
              </a:rPr>
              <a:t>I need to </a:t>
            </a:r>
            <a:r>
              <a:rPr lang="en-US" sz="32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live</a:t>
            </a:r>
            <a:r>
              <a:rPr lang="en-US" sz="3200" b="1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en-US" sz="3200" b="1" u="sng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humbly</a:t>
            </a:r>
            <a:r>
              <a:rPr lang="en-US" sz="32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.</a:t>
            </a:r>
            <a:endParaRPr lang="en-US" sz="3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927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924475"/>
          </a:xfrm>
        </p:spPr>
        <p:txBody>
          <a:bodyPr/>
          <a:lstStyle/>
          <a:p>
            <a:pPr algn="ctr"/>
            <a:r>
              <a:rPr lang="en-US" sz="4800" b="1" dirty="0" smtClean="0"/>
              <a:t>What does that mean to me?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807361"/>
            <a:ext cx="8000999" cy="4136239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Arial Black" panose="020B0A04020102020204" pitchFamily="34" charset="0"/>
              </a:rPr>
              <a:t>Am I </a:t>
            </a:r>
            <a:r>
              <a:rPr lang="en-US" sz="3600" b="1" u="sng" dirty="0">
                <a:latin typeface="Arial Black" panose="020B0A04020102020204" pitchFamily="34" charset="0"/>
              </a:rPr>
              <a:t>spiritually</a:t>
            </a:r>
            <a:r>
              <a:rPr lang="en-US" sz="3600" b="1" dirty="0">
                <a:latin typeface="Arial Black" panose="020B0A04020102020204" pitchFamily="34" charset="0"/>
              </a:rPr>
              <a:t> living right?</a:t>
            </a:r>
          </a:p>
          <a:p>
            <a:pPr lvl="1"/>
            <a:r>
              <a:rPr lang="en-US" sz="3200" b="1" dirty="0">
                <a:solidFill>
                  <a:schemeClr val="tx1"/>
                </a:solidFill>
                <a:latin typeface="Arial Black" panose="020B0A04020102020204" pitchFamily="34" charset="0"/>
              </a:rPr>
              <a:t>I need to let the Spirit </a:t>
            </a:r>
            <a:r>
              <a:rPr lang="en-US" sz="32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move</a:t>
            </a:r>
            <a:r>
              <a:rPr lang="en-US" sz="3200" b="1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en-US" sz="32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freely</a:t>
            </a:r>
            <a:r>
              <a:rPr lang="en-US" sz="3200" b="1" dirty="0">
                <a:solidFill>
                  <a:schemeClr val="tx1"/>
                </a:solidFill>
                <a:latin typeface="Arial Black" panose="020B0A04020102020204" pitchFamily="34" charset="0"/>
              </a:rPr>
              <a:t>.</a:t>
            </a:r>
          </a:p>
          <a:p>
            <a:pPr lvl="1"/>
            <a:r>
              <a:rPr lang="en-US" sz="3200" b="1" dirty="0">
                <a:solidFill>
                  <a:schemeClr val="tx1"/>
                </a:solidFill>
                <a:latin typeface="Arial Black" panose="020B0A04020102020204" pitchFamily="34" charset="0"/>
              </a:rPr>
              <a:t>I need to take </a:t>
            </a:r>
            <a:r>
              <a:rPr lang="en-US" sz="32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correction</a:t>
            </a:r>
            <a:r>
              <a:rPr lang="en-US" sz="3200" b="1" dirty="0">
                <a:solidFill>
                  <a:schemeClr val="tx1"/>
                </a:solidFill>
                <a:latin typeface="Arial Black" panose="020B0A04020102020204" pitchFamily="34" charset="0"/>
              </a:rPr>
              <a:t> well.</a:t>
            </a:r>
          </a:p>
          <a:p>
            <a:pPr lvl="1"/>
            <a:r>
              <a:rPr lang="en-US" sz="3200" b="1" dirty="0">
                <a:solidFill>
                  <a:schemeClr val="tx1"/>
                </a:solidFill>
                <a:latin typeface="Arial Black" panose="020B0A04020102020204" pitchFamily="34" charset="0"/>
              </a:rPr>
              <a:t>I need to </a:t>
            </a:r>
            <a:r>
              <a:rPr lang="en-US" sz="32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check</a:t>
            </a:r>
            <a:r>
              <a:rPr lang="en-US" sz="3200" b="1" dirty="0">
                <a:solidFill>
                  <a:schemeClr val="tx1"/>
                </a:solidFill>
                <a:latin typeface="Arial Black" panose="020B0A04020102020204" pitchFamily="34" charset="0"/>
              </a:rPr>
              <a:t> if it’s </a:t>
            </a:r>
            <a:r>
              <a:rPr lang="en-US" sz="32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true</a:t>
            </a:r>
            <a:r>
              <a:rPr lang="en-US" sz="3200" b="1" dirty="0">
                <a:solidFill>
                  <a:schemeClr val="tx1"/>
                </a:solidFill>
                <a:latin typeface="Arial Black" panose="020B0A04020102020204" pitchFamily="34" charset="0"/>
              </a:rPr>
              <a:t>.</a:t>
            </a:r>
          </a:p>
          <a:p>
            <a:pPr lvl="1"/>
            <a:r>
              <a:rPr lang="en-US" sz="3200" b="1" dirty="0">
                <a:solidFill>
                  <a:schemeClr val="tx1"/>
                </a:solidFill>
                <a:latin typeface="Arial Black" panose="020B0A04020102020204" pitchFamily="34" charset="0"/>
              </a:rPr>
              <a:t>I need to </a:t>
            </a:r>
            <a:r>
              <a:rPr lang="en-US" sz="32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cling</a:t>
            </a:r>
            <a:r>
              <a:rPr lang="en-US" sz="3200" b="1" dirty="0">
                <a:solidFill>
                  <a:schemeClr val="tx1"/>
                </a:solidFill>
                <a:latin typeface="Arial Black" panose="020B0A04020102020204" pitchFamily="34" charset="0"/>
              </a:rPr>
              <a:t> to the </a:t>
            </a:r>
            <a:r>
              <a:rPr lang="en-US" sz="32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good</a:t>
            </a:r>
            <a:r>
              <a:rPr lang="en-US" sz="3200" b="1" dirty="0">
                <a:solidFill>
                  <a:schemeClr val="tx1"/>
                </a:solidFill>
                <a:latin typeface="Arial Black" panose="020B0A04020102020204" pitchFamily="34" charset="0"/>
              </a:rPr>
              <a:t>.</a:t>
            </a:r>
          </a:p>
          <a:p>
            <a:pPr lvl="1"/>
            <a:r>
              <a:rPr lang="en-US" sz="3200" b="1" dirty="0">
                <a:solidFill>
                  <a:schemeClr val="tx1"/>
                </a:solidFill>
                <a:latin typeface="Arial Black" panose="020B0A04020102020204" pitchFamily="34" charset="0"/>
              </a:rPr>
              <a:t>I need to </a:t>
            </a:r>
            <a:r>
              <a:rPr lang="en-US" sz="32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avoid</a:t>
            </a:r>
            <a:r>
              <a:rPr lang="en-US" sz="3200" b="1" dirty="0">
                <a:solidFill>
                  <a:schemeClr val="tx1"/>
                </a:solidFill>
                <a:latin typeface="Arial Black" panose="020B0A04020102020204" pitchFamily="34" charset="0"/>
              </a:rPr>
              <a:t> every </a:t>
            </a:r>
            <a:r>
              <a:rPr lang="en-US" sz="3200" b="1" u="sng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sin</a:t>
            </a:r>
            <a:r>
              <a:rPr lang="en-US" sz="32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.</a:t>
            </a:r>
            <a:endParaRPr lang="en-US" sz="3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02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924475"/>
          </a:xfrm>
        </p:spPr>
        <p:txBody>
          <a:bodyPr/>
          <a:lstStyle/>
          <a:p>
            <a:pPr algn="ctr"/>
            <a:r>
              <a:rPr lang="en-US" sz="4800" b="1" dirty="0" smtClean="0"/>
              <a:t>What does that mean to me?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807361"/>
            <a:ext cx="8000999" cy="4051437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Arial Black" panose="020B0A04020102020204" pitchFamily="34" charset="0"/>
              </a:rPr>
              <a:t>Am I </a:t>
            </a:r>
            <a:r>
              <a:rPr lang="en-US" sz="3600" b="1" u="sng" dirty="0">
                <a:latin typeface="Arial Black" panose="020B0A04020102020204" pitchFamily="34" charset="0"/>
              </a:rPr>
              <a:t>growing</a:t>
            </a:r>
            <a:r>
              <a:rPr lang="en-US" sz="3600" b="1" dirty="0">
                <a:latin typeface="Arial Black" panose="020B0A04020102020204" pitchFamily="34" charset="0"/>
              </a:rPr>
              <a:t> faithfully?</a:t>
            </a:r>
          </a:p>
          <a:p>
            <a:pPr lvl="1"/>
            <a:r>
              <a:rPr lang="en-US" sz="3200" b="1" dirty="0">
                <a:solidFill>
                  <a:schemeClr val="tx1"/>
                </a:solidFill>
                <a:latin typeface="Arial Black" panose="020B0A04020102020204" pitchFamily="34" charset="0"/>
              </a:rPr>
              <a:t>I need to live </a:t>
            </a:r>
            <a:r>
              <a:rPr lang="en-US" sz="32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focused</a:t>
            </a:r>
            <a:r>
              <a:rPr lang="en-US" sz="3200" b="1" dirty="0">
                <a:solidFill>
                  <a:schemeClr val="tx1"/>
                </a:solidFill>
                <a:latin typeface="Arial Black" panose="020B0A04020102020204" pitchFamily="34" charset="0"/>
              </a:rPr>
              <a:t> upon </a:t>
            </a:r>
            <a:r>
              <a:rPr lang="en-US" sz="32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God</a:t>
            </a:r>
            <a:r>
              <a:rPr lang="en-US" sz="3200" b="1" dirty="0">
                <a:solidFill>
                  <a:schemeClr val="tx1"/>
                </a:solidFill>
                <a:latin typeface="Arial Black" panose="020B0A04020102020204" pitchFamily="34" charset="0"/>
              </a:rPr>
              <a:t>.</a:t>
            </a:r>
          </a:p>
          <a:p>
            <a:pPr lvl="1"/>
            <a:r>
              <a:rPr lang="en-US" sz="3200" b="1" dirty="0">
                <a:solidFill>
                  <a:schemeClr val="tx1"/>
                </a:solidFill>
                <a:latin typeface="Arial Black" panose="020B0A04020102020204" pitchFamily="34" charset="0"/>
              </a:rPr>
              <a:t>I need to live </a:t>
            </a:r>
            <a:r>
              <a:rPr lang="en-US" sz="32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righteously</a:t>
            </a:r>
            <a:r>
              <a:rPr lang="en-US" sz="3200" b="1" dirty="0">
                <a:solidFill>
                  <a:schemeClr val="tx1"/>
                </a:solidFill>
                <a:latin typeface="Arial Black" panose="020B0A04020102020204" pitchFamily="34" charset="0"/>
              </a:rPr>
              <a:t>.</a:t>
            </a:r>
          </a:p>
          <a:p>
            <a:pPr lvl="1"/>
            <a:r>
              <a:rPr lang="en-US" sz="3200" b="1" dirty="0">
                <a:solidFill>
                  <a:schemeClr val="tx1"/>
                </a:solidFill>
                <a:latin typeface="Arial Black" panose="020B0A04020102020204" pitchFamily="34" charset="0"/>
              </a:rPr>
              <a:t>God will </a:t>
            </a:r>
            <a:r>
              <a:rPr lang="en-US" sz="3200" b="1" u="sng" dirty="0">
                <a:solidFill>
                  <a:schemeClr val="tx1"/>
                </a:solidFill>
                <a:latin typeface="Arial Black" panose="020B0A04020102020204" pitchFamily="34" charset="0"/>
              </a:rPr>
              <a:t>complete</a:t>
            </a:r>
            <a:r>
              <a:rPr lang="en-US" sz="3200" b="1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en-US" sz="32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me.</a:t>
            </a:r>
            <a:endParaRPr lang="en-US" sz="32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22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384</TotalTime>
  <Words>243</Words>
  <Application>Microsoft Office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Questions?</vt:lpstr>
      <vt:lpstr>Stay on the Right Path</vt:lpstr>
      <vt:lpstr>Stay on the Right Path</vt:lpstr>
      <vt:lpstr>Stay on the Right Path</vt:lpstr>
      <vt:lpstr>Stay on the Right Path</vt:lpstr>
      <vt:lpstr>What does that mean to me?</vt:lpstr>
      <vt:lpstr>What does that mean to me?</vt:lpstr>
      <vt:lpstr>What does that mean to me?</vt:lpstr>
    </vt:vector>
  </TitlesOfParts>
  <Company>Liberty Baptist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Comfort of God’s Judgment</dc:title>
  <dc:creator>Pastor Trevor Guiles</dc:creator>
  <cp:lastModifiedBy>Pastor Trevor Guiles</cp:lastModifiedBy>
  <cp:revision>45</cp:revision>
  <dcterms:created xsi:type="dcterms:W3CDTF">2014-10-26T12:47:06Z</dcterms:created>
  <dcterms:modified xsi:type="dcterms:W3CDTF">2015-02-28T16:15:38Z</dcterms:modified>
</cp:coreProperties>
</file>