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E6E6C4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AC032-881D-490F-912C-55EE0EB181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05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36D19-006E-42F2-B923-1C6254C26CD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23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2AD0A-07A5-4034-9E4B-AC24F68688F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89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FF8FF-A837-4165-B520-AFC9D76F11F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12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C1624-F55D-40DE-B2D1-B4A0FF843E1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00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900D0-FBB8-4EFA-9ED8-DCF51A04BA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84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9B7A3-2B31-4BC6-A2B8-D7D2D40EC36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64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07333-55FF-4674-9C38-DC3E0E9354E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5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1AB9-B1E0-4F0F-8C79-F7CA7070637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94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70FC2-026E-4401-8B70-512EF0B92D7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81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0DB3-E54D-4A62-AD3B-EAA08C5FCC8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33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EA0F95-426B-49A6-B6A6-81FD1D6C403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427538" y="548680"/>
            <a:ext cx="4392612" cy="3456583"/>
          </a:xfrm>
        </p:spPr>
        <p:txBody>
          <a:bodyPr/>
          <a:lstStyle/>
          <a:p>
            <a:pPr algn="r"/>
            <a:r>
              <a:rPr lang="en-US" sz="4800" b="1" dirty="0" smtClean="0">
                <a:solidFill>
                  <a:schemeClr val="tx1"/>
                </a:solidFill>
              </a:rPr>
              <a:t>Life, Liberty and the Pursuit of Hope</a:t>
            </a:r>
            <a:endParaRPr lang="es-ES" sz="4800" b="1" dirty="0">
              <a:solidFill>
                <a:schemeClr val="tx1"/>
              </a:solidFill>
            </a:endParaRPr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3708400" y="5516563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4400" b="1" dirty="0" smtClean="0">
                <a:solidFill>
                  <a:schemeClr val="bg1"/>
                </a:solidFill>
              </a:rPr>
              <a:t>2 Corinthians 3</a:t>
            </a:r>
            <a:endParaRPr lang="es-E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Life, Liberty and the Pursuit of Hope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229600" cy="438192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"/>
            </a:pPr>
            <a:r>
              <a:rPr lang="en-US" sz="3600" b="1" dirty="0" smtClean="0"/>
              <a:t>The proof is in the </a:t>
            </a:r>
            <a:r>
              <a:rPr lang="en-US" sz="3600" b="1" u="sng" dirty="0" smtClean="0"/>
              <a:t>fruit</a:t>
            </a:r>
            <a:r>
              <a:rPr lang="en-US" sz="3600" b="1" dirty="0" smtClean="0"/>
              <a:t>.</a:t>
            </a:r>
          </a:p>
          <a:p>
            <a:pPr lvl="1"/>
            <a:r>
              <a:rPr lang="en-US" sz="3200" b="1" u="sng" dirty="0" smtClean="0"/>
              <a:t>Good</a:t>
            </a:r>
            <a:r>
              <a:rPr lang="en-US" sz="3200" b="1" dirty="0" smtClean="0"/>
              <a:t> fruit = </a:t>
            </a:r>
            <a:r>
              <a:rPr lang="en-US" sz="3200" b="1" u="sng" dirty="0" smtClean="0"/>
              <a:t>good</a:t>
            </a:r>
            <a:r>
              <a:rPr lang="en-US" sz="3200" b="1" dirty="0" smtClean="0"/>
              <a:t> recommendation.</a:t>
            </a:r>
          </a:p>
          <a:p>
            <a:pPr lvl="1"/>
            <a:r>
              <a:rPr lang="en-US" sz="3200" b="1" u="sng" dirty="0" smtClean="0"/>
              <a:t>Bad</a:t>
            </a:r>
            <a:r>
              <a:rPr lang="en-US" sz="3200" b="1" dirty="0" smtClean="0"/>
              <a:t> fruit = </a:t>
            </a:r>
            <a:r>
              <a:rPr lang="en-US" sz="3200" b="1" u="sng" dirty="0" smtClean="0"/>
              <a:t>bad</a:t>
            </a:r>
            <a:r>
              <a:rPr lang="en-US" sz="3200" b="1" dirty="0" smtClean="0"/>
              <a:t> recommendation.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Life, Liberty and the Pursuit of Hope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229600" cy="438192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"/>
            </a:pPr>
            <a:r>
              <a:rPr lang="en-US" sz="3600" b="1" dirty="0" smtClean="0"/>
              <a:t>The proof is in the </a:t>
            </a:r>
            <a:r>
              <a:rPr lang="en-US" sz="3600" b="1" u="sng" dirty="0" smtClean="0"/>
              <a:t>fruit</a:t>
            </a:r>
            <a:r>
              <a:rPr lang="en-US" sz="3600" b="1" dirty="0" smtClean="0"/>
              <a:t>.</a:t>
            </a:r>
          </a:p>
          <a:p>
            <a:pPr marL="457200" indent="-457200">
              <a:buFont typeface="Wingdings" pitchFamily="2" charset="2"/>
              <a:buChar char=""/>
            </a:pPr>
            <a:r>
              <a:rPr lang="en-US" sz="3600" b="1" dirty="0" smtClean="0"/>
              <a:t>Your choice – </a:t>
            </a:r>
            <a:r>
              <a:rPr lang="en-US" sz="3600" b="1" u="sng" dirty="0" smtClean="0"/>
              <a:t>death</a:t>
            </a:r>
            <a:r>
              <a:rPr lang="en-US" sz="3600" b="1" dirty="0" smtClean="0"/>
              <a:t> or </a:t>
            </a:r>
            <a:r>
              <a:rPr lang="en-US" sz="3600" b="1" u="sng" dirty="0" smtClean="0"/>
              <a:t>life</a:t>
            </a:r>
            <a:r>
              <a:rPr lang="en-US" sz="3600" b="1" dirty="0" smtClean="0"/>
              <a:t>.</a:t>
            </a:r>
          </a:p>
          <a:p>
            <a:pPr lvl="1"/>
            <a:r>
              <a:rPr lang="en-US" sz="3200" b="1" dirty="0" smtClean="0"/>
              <a:t>Confidence in </a:t>
            </a:r>
            <a:r>
              <a:rPr lang="en-US" sz="3200" b="1" u="sng" dirty="0" smtClean="0"/>
              <a:t>faith</a:t>
            </a:r>
            <a:r>
              <a:rPr lang="en-US" sz="3200" b="1" dirty="0" smtClean="0"/>
              <a:t>, not </a:t>
            </a:r>
            <a:r>
              <a:rPr lang="en-US" sz="3200" b="1" u="sng" dirty="0" smtClean="0"/>
              <a:t>works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The law of </a:t>
            </a:r>
            <a:r>
              <a:rPr lang="en-US" sz="3200" b="1" u="sng" dirty="0" smtClean="0"/>
              <a:t>works</a:t>
            </a:r>
            <a:r>
              <a:rPr lang="en-US" sz="3200" b="1" dirty="0" smtClean="0"/>
              <a:t> brings </a:t>
            </a:r>
            <a:r>
              <a:rPr lang="en-US" sz="3200" b="1" u="sng" dirty="0" smtClean="0"/>
              <a:t>death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The ministry of the </a:t>
            </a:r>
            <a:r>
              <a:rPr lang="en-US" sz="3200" b="1" u="sng" dirty="0" smtClean="0"/>
              <a:t>Spirit</a:t>
            </a:r>
            <a:r>
              <a:rPr lang="en-US" sz="3200" b="1" dirty="0" smtClean="0"/>
              <a:t> brings </a:t>
            </a:r>
            <a:r>
              <a:rPr lang="en-US" sz="3200" b="1" u="sng" dirty="0" smtClean="0"/>
              <a:t>life</a:t>
            </a:r>
            <a:r>
              <a:rPr lang="en-US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217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Life, Liberty and the Pursuit of Hope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229600" cy="438192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"/>
            </a:pPr>
            <a:r>
              <a:rPr lang="en-US" sz="3600" b="1" dirty="0" smtClean="0"/>
              <a:t>The proof is in the </a:t>
            </a:r>
            <a:r>
              <a:rPr lang="en-US" sz="3600" b="1" u="sng" dirty="0" smtClean="0"/>
              <a:t>fruit</a:t>
            </a:r>
            <a:r>
              <a:rPr lang="en-US" sz="3600" b="1" dirty="0" smtClean="0"/>
              <a:t>.</a:t>
            </a:r>
          </a:p>
          <a:p>
            <a:pPr marL="457200" indent="-457200">
              <a:buFont typeface="Wingdings" pitchFamily="2" charset="2"/>
              <a:buChar char=""/>
            </a:pPr>
            <a:r>
              <a:rPr lang="en-US" sz="3600" b="1" dirty="0" smtClean="0"/>
              <a:t>Your choice – </a:t>
            </a:r>
            <a:r>
              <a:rPr lang="en-US" sz="3600" b="1" u="sng" dirty="0" smtClean="0"/>
              <a:t>death</a:t>
            </a:r>
            <a:r>
              <a:rPr lang="en-US" sz="3600" b="1" dirty="0" smtClean="0"/>
              <a:t> or </a:t>
            </a:r>
            <a:r>
              <a:rPr lang="en-US" sz="3600" b="1" u="sng" dirty="0" smtClean="0"/>
              <a:t>life</a:t>
            </a:r>
            <a:r>
              <a:rPr lang="en-US" sz="3600" b="1" dirty="0" smtClean="0"/>
              <a:t>.</a:t>
            </a:r>
          </a:p>
          <a:p>
            <a:pPr marL="457200" indent="-457200">
              <a:buFont typeface="Wingdings" pitchFamily="2" charset="2"/>
              <a:buChar char=""/>
            </a:pPr>
            <a:r>
              <a:rPr lang="en-US" sz="3600" b="1" dirty="0" smtClean="0"/>
              <a:t>Choosing </a:t>
            </a:r>
            <a:r>
              <a:rPr lang="en-US" sz="3600" b="1" u="sng" dirty="0" smtClean="0"/>
              <a:t>life</a:t>
            </a:r>
            <a:r>
              <a:rPr lang="en-US" sz="3600" b="1" dirty="0" smtClean="0"/>
              <a:t> is choosing </a:t>
            </a:r>
            <a:r>
              <a:rPr lang="en-US" sz="3600" b="1" u="sng" dirty="0" smtClean="0"/>
              <a:t>freedom</a:t>
            </a:r>
            <a:r>
              <a:rPr lang="en-US" sz="3600" b="1" dirty="0" smtClean="0"/>
              <a:t>.</a:t>
            </a:r>
            <a:endParaRPr lang="en-US" sz="3600" b="1" u="sng" dirty="0" smtClean="0"/>
          </a:p>
          <a:p>
            <a:pPr lvl="1"/>
            <a:r>
              <a:rPr lang="en-US" sz="3200" b="1" dirty="0" smtClean="0"/>
              <a:t>Confidence in </a:t>
            </a:r>
            <a:r>
              <a:rPr lang="en-US" sz="3200" b="1" u="sng" dirty="0" smtClean="0"/>
              <a:t>faith</a:t>
            </a:r>
            <a:r>
              <a:rPr lang="en-US" sz="3200" b="1" dirty="0" smtClean="0"/>
              <a:t>, not </a:t>
            </a:r>
            <a:r>
              <a:rPr lang="en-US" sz="3200" b="1" u="sng" dirty="0" smtClean="0"/>
              <a:t>works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The law of </a:t>
            </a:r>
            <a:r>
              <a:rPr lang="en-US" sz="3200" b="1" u="sng" dirty="0" smtClean="0"/>
              <a:t>works</a:t>
            </a:r>
            <a:r>
              <a:rPr lang="en-US" sz="3200" b="1" dirty="0" smtClean="0"/>
              <a:t> brings </a:t>
            </a:r>
            <a:r>
              <a:rPr lang="en-US" sz="3200" b="1" u="sng" dirty="0" smtClean="0"/>
              <a:t>death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The ministry of the </a:t>
            </a:r>
            <a:r>
              <a:rPr lang="en-US" sz="3200" b="1" u="sng" dirty="0" smtClean="0"/>
              <a:t>Spirit</a:t>
            </a:r>
            <a:r>
              <a:rPr lang="en-US" sz="3200" b="1" dirty="0" smtClean="0"/>
              <a:t> brings </a:t>
            </a:r>
            <a:r>
              <a:rPr lang="en-US" sz="3200" b="1" u="sng" dirty="0" smtClean="0"/>
              <a:t>life</a:t>
            </a:r>
            <a:r>
              <a:rPr lang="en-US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85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does that mean to me?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US" dirty="0" smtClean="0"/>
              <a:t>I need to invest the time and effort required to ensure good fruit.</a:t>
            </a:r>
          </a:p>
          <a:p>
            <a:endParaRPr lang="en-US" dirty="0" smtClean="0"/>
          </a:p>
          <a:p>
            <a:r>
              <a:rPr lang="en-US" dirty="0" smtClean="0"/>
              <a:t>I need to walk by the Spirit, not the letter of the law.</a:t>
            </a:r>
          </a:p>
          <a:p>
            <a:endParaRPr lang="en-US" dirty="0"/>
          </a:p>
          <a:p>
            <a:r>
              <a:rPr lang="en-US" dirty="0" smtClean="0"/>
              <a:t>Walking by the Spirit brings glory and honor, not guilt and shame.</a:t>
            </a:r>
          </a:p>
        </p:txBody>
      </p:sp>
    </p:spTree>
    <p:extLst>
      <p:ext uri="{BB962C8B-B14F-4D97-AF65-F5344CB8AC3E}">
        <p14:creationId xmlns:p14="http://schemas.microsoft.com/office/powerpoint/2010/main" val="553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does that mean to me?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US" dirty="0" smtClean="0"/>
              <a:t>If I am walking by the Spirit , Now I can understand God’s Word fully.</a:t>
            </a:r>
          </a:p>
          <a:p>
            <a:endParaRPr lang="en-US" dirty="0" smtClean="0"/>
          </a:p>
          <a:p>
            <a:r>
              <a:rPr lang="en-US" dirty="0" smtClean="0"/>
              <a:t>If I am walking by the Spirit , I am free to please God and serve Him.</a:t>
            </a:r>
          </a:p>
          <a:p>
            <a:endParaRPr lang="en-US" dirty="0" smtClean="0"/>
          </a:p>
          <a:p>
            <a:r>
              <a:rPr lang="en-US" dirty="0" smtClean="0"/>
              <a:t>If I am walking by the Spirit, my life will be being transformed.</a:t>
            </a:r>
          </a:p>
        </p:txBody>
      </p:sp>
    </p:spTree>
    <p:extLst>
      <p:ext uri="{BB962C8B-B14F-4D97-AF65-F5344CB8AC3E}">
        <p14:creationId xmlns:p14="http://schemas.microsoft.com/office/powerpoint/2010/main" val="5679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6145</TotalTime>
  <Words>238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Life, Liberty and the Pursuit of Hope</vt:lpstr>
      <vt:lpstr>Life, Liberty and the Pursuit of Hope</vt:lpstr>
      <vt:lpstr>Life, Liberty and the Pursuit of Hope</vt:lpstr>
      <vt:lpstr>Life, Liberty and the Pursuit of Hope</vt:lpstr>
      <vt:lpstr>What does that mean to me?</vt:lpstr>
      <vt:lpstr>What does that mean to me?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Pastor Trevor Guiles</cp:lastModifiedBy>
  <cp:revision>792</cp:revision>
  <dcterms:created xsi:type="dcterms:W3CDTF">2010-05-23T14:28:12Z</dcterms:created>
  <dcterms:modified xsi:type="dcterms:W3CDTF">2013-06-22T02:56:39Z</dcterms:modified>
</cp:coreProperties>
</file>