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8" r:id="rId4"/>
    <p:sldId id="266" r:id="rId5"/>
    <p:sldId id="276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>
        <p:scale>
          <a:sx n="70" d="100"/>
          <a:sy n="70" d="100"/>
        </p:scale>
        <p:origin x="-119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B1FF71CE-B899-4B2B-848D-9F12F0C901B6}" type="datetimeFigureOut">
              <a:rPr lang="en-US" smtClean="0"/>
              <a:pPr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5397606D-E5C4-4C2F-8241-EC2663EF1C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102CF1CA-F464-4B29-B867-EAF8A9B936E3}" type="datetime1">
              <a:rPr lang="en-US" smtClean="0"/>
              <a:pPr/>
              <a:t>9/24/2016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058CB827-F132-4DF6-9FB9-4035A4C798EF}" type="datetime1">
              <a:rPr lang="en-US" smtClean="0"/>
              <a:pPr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1A92A601-7D32-4ED7-AD1A-974B6DDBDCDC}" type="datetime1">
              <a:rPr lang="en-US" smtClean="0"/>
              <a:pPr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63A17B41-4A0C-4639-A132-E5C8F99A4BE8}" type="datetime1">
              <a:rPr lang="en-US" smtClean="0"/>
              <a:pPr/>
              <a:t>9/24/2016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BE9967FD-6084-4075-993E-77EC8038773F}" type="datetime1">
              <a:rPr lang="en-US" smtClean="0"/>
              <a:pPr/>
              <a:t>9/24/2016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3B988B47-74BA-4873-ADAE-EB0120124E83}" type="datetime1">
              <a:rPr lang="en-US" smtClean="0"/>
              <a:pPr/>
              <a:t>9/24/2016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93CF52C1-9A39-494C-9977-BBEFAB872C1F}" type="datetime1">
              <a:rPr lang="en-US" smtClean="0"/>
              <a:pPr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CD1EACE2-EA00-4376-9A66-47ABB8B02CF5}" type="datetime1">
              <a:rPr lang="en-US" smtClean="0"/>
              <a:pPr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The Results of Sin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2 </a:t>
            </a:r>
            <a:r>
              <a:rPr lang="en-US" sz="3600" b="1" dirty="0"/>
              <a:t>Samuel </a:t>
            </a:r>
            <a:r>
              <a:rPr lang="en-US" sz="3600" b="1" dirty="0" smtClean="0"/>
              <a:t>12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7497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u="sng" dirty="0"/>
              <a:t>parable</a:t>
            </a:r>
            <a:r>
              <a:rPr lang="en-US" b="1" dirty="0"/>
              <a:t> of the </a:t>
            </a:r>
            <a:r>
              <a:rPr lang="en-US" b="1" u="sng" dirty="0"/>
              <a:t>prophet</a:t>
            </a:r>
            <a:r>
              <a:rPr lang="en-US" b="1" dirty="0"/>
              <a:t>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 </a:t>
            </a:r>
            <a:r>
              <a:rPr lang="en-US" sz="3200" b="1" u="sng" dirty="0"/>
              <a:t>traveler</a:t>
            </a:r>
            <a:r>
              <a:rPr lang="en-US" sz="3200" b="1" dirty="0"/>
              <a:t> came.</a:t>
            </a:r>
          </a:p>
          <a:p>
            <a:r>
              <a:rPr lang="en-US" sz="3200" b="1" dirty="0" smtClean="0"/>
              <a:t>A </a:t>
            </a:r>
            <a:r>
              <a:rPr lang="en-US" sz="3200" b="1" u="sng" dirty="0"/>
              <a:t>lamb</a:t>
            </a:r>
            <a:r>
              <a:rPr lang="en-US" sz="3200" b="1" dirty="0"/>
              <a:t> was </a:t>
            </a:r>
            <a:r>
              <a:rPr lang="en-US" sz="3200" b="1" u="sng" dirty="0"/>
              <a:t>stolen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David </a:t>
            </a:r>
            <a:r>
              <a:rPr lang="en-US" sz="3200" b="1" dirty="0"/>
              <a:t>was </a:t>
            </a:r>
            <a:r>
              <a:rPr lang="en-US" sz="3200" b="1" u="sng" dirty="0" smtClean="0"/>
              <a:t>furious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227235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806520" cy="1154097"/>
          </a:xfrm>
        </p:spPr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u="sng" dirty="0"/>
              <a:t>judgment</a:t>
            </a:r>
            <a:r>
              <a:rPr lang="en-US" b="1" dirty="0"/>
              <a:t> of the </a:t>
            </a:r>
            <a:r>
              <a:rPr lang="en-US" b="1" dirty="0" smtClean="0"/>
              <a:t>L</a:t>
            </a:r>
            <a:r>
              <a:rPr lang="en-US" b="1" cap="small" dirty="0" smtClean="0"/>
              <a:t>ord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David’s </a:t>
            </a:r>
            <a:r>
              <a:rPr lang="en-US" sz="3200" b="1" u="sng" dirty="0"/>
              <a:t>selfish</a:t>
            </a:r>
            <a:r>
              <a:rPr lang="en-US" sz="3200" b="1" dirty="0"/>
              <a:t> act was </a:t>
            </a:r>
            <a:r>
              <a:rPr lang="en-US" sz="3200" b="1" u="sng" dirty="0"/>
              <a:t>revealed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He </a:t>
            </a:r>
            <a:r>
              <a:rPr lang="en-US" sz="3200" b="1" dirty="0"/>
              <a:t>would </a:t>
            </a:r>
            <a:r>
              <a:rPr lang="en-US" sz="3200" b="1" u="sng" dirty="0"/>
              <a:t>live</a:t>
            </a:r>
            <a:r>
              <a:rPr lang="en-US" sz="3200" b="1" dirty="0"/>
              <a:t> by the </a:t>
            </a:r>
            <a:r>
              <a:rPr lang="en-US" sz="3200" b="1" u="sng" dirty="0"/>
              <a:t>sword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His </a:t>
            </a:r>
            <a:r>
              <a:rPr lang="en-US" sz="3200" b="1" dirty="0"/>
              <a:t>own </a:t>
            </a:r>
            <a:r>
              <a:rPr lang="en-US" sz="3200" b="1" u="sng" dirty="0"/>
              <a:t>household</a:t>
            </a:r>
            <a:r>
              <a:rPr lang="en-US" sz="3200" b="1" dirty="0"/>
              <a:t> would </a:t>
            </a:r>
            <a:r>
              <a:rPr lang="en-US" sz="3200" b="1" u="sng" dirty="0"/>
              <a:t>betray</a:t>
            </a:r>
            <a:r>
              <a:rPr lang="en-US" sz="3200" b="1" dirty="0"/>
              <a:t> him.</a:t>
            </a:r>
          </a:p>
          <a:p>
            <a:r>
              <a:rPr lang="en-US" sz="3200" b="1" dirty="0" smtClean="0"/>
              <a:t>The </a:t>
            </a:r>
            <a:r>
              <a:rPr lang="en-US" sz="3200" b="1" u="sng" dirty="0"/>
              <a:t>child</a:t>
            </a:r>
            <a:r>
              <a:rPr lang="en-US" sz="3200" b="1" dirty="0"/>
              <a:t> would </a:t>
            </a:r>
            <a:r>
              <a:rPr lang="en-US" sz="3200" b="1" u="sng" dirty="0" smtClean="0"/>
              <a:t>die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0592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An </a:t>
            </a:r>
            <a:r>
              <a:rPr lang="en-US" b="1" u="sng" dirty="0"/>
              <a:t>illogical</a:t>
            </a:r>
            <a:r>
              <a:rPr lang="en-US" b="1" dirty="0"/>
              <a:t>, </a:t>
            </a:r>
            <a:r>
              <a:rPr lang="en-US" b="1" u="sng" dirty="0"/>
              <a:t>logical</a:t>
            </a:r>
            <a:r>
              <a:rPr lang="en-US" b="1" dirty="0"/>
              <a:t> response.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He </a:t>
            </a:r>
            <a:r>
              <a:rPr lang="en-US" sz="3200" b="1" u="sng" dirty="0"/>
              <a:t>fasted</a:t>
            </a:r>
            <a:r>
              <a:rPr lang="en-US" sz="3200" b="1" dirty="0"/>
              <a:t> and </a:t>
            </a:r>
            <a:r>
              <a:rPr lang="en-US" sz="3200" b="1" u="sng" dirty="0"/>
              <a:t>prayed</a:t>
            </a:r>
            <a:r>
              <a:rPr lang="en-US" sz="3200" b="1" dirty="0"/>
              <a:t> while the child was </a:t>
            </a:r>
            <a:r>
              <a:rPr lang="en-US" sz="3200" b="1" u="sng" dirty="0"/>
              <a:t>sick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He </a:t>
            </a:r>
            <a:r>
              <a:rPr lang="en-US" sz="3200" b="1" u="sng" dirty="0"/>
              <a:t>worshipped</a:t>
            </a:r>
            <a:r>
              <a:rPr lang="en-US" sz="3200" b="1" dirty="0"/>
              <a:t> and </a:t>
            </a:r>
            <a:r>
              <a:rPr lang="en-US" sz="3200" b="1" u="sng" dirty="0"/>
              <a:t>ate</a:t>
            </a:r>
            <a:r>
              <a:rPr lang="en-US" sz="3200" b="1" dirty="0"/>
              <a:t> when the child </a:t>
            </a:r>
            <a:r>
              <a:rPr lang="en-US" sz="3200" b="1" u="sng" dirty="0"/>
              <a:t>died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God </a:t>
            </a:r>
            <a:r>
              <a:rPr lang="en-US" sz="3200" b="1" u="sng" dirty="0"/>
              <a:t>blessed</a:t>
            </a:r>
            <a:r>
              <a:rPr lang="en-US" sz="3200" b="1" dirty="0"/>
              <a:t> through </a:t>
            </a:r>
            <a:r>
              <a:rPr lang="en-US" sz="3200" b="1" u="sng" dirty="0" smtClean="0"/>
              <a:t>Solomon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1793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Finally </a:t>
            </a:r>
            <a:r>
              <a:rPr lang="en-US" b="1" dirty="0"/>
              <a:t>in the </a:t>
            </a:r>
            <a:r>
              <a:rPr lang="en-US" b="1" u="sng" dirty="0"/>
              <a:t>right</a:t>
            </a:r>
            <a:r>
              <a:rPr lang="en-US" b="1" dirty="0"/>
              <a:t> place.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David </a:t>
            </a:r>
            <a:r>
              <a:rPr lang="en-US" sz="3200" b="1" u="sng" dirty="0"/>
              <a:t>went</a:t>
            </a:r>
            <a:r>
              <a:rPr lang="en-US" sz="3200" b="1" dirty="0"/>
              <a:t> to the </a:t>
            </a:r>
            <a:r>
              <a:rPr lang="en-US" sz="3200" b="1" u="sng" dirty="0"/>
              <a:t>battle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They </a:t>
            </a:r>
            <a:r>
              <a:rPr lang="en-US" sz="3200" b="1" u="sng" dirty="0"/>
              <a:t>won</a:t>
            </a:r>
            <a:r>
              <a:rPr lang="en-US" sz="3200" b="1" dirty="0"/>
              <a:t> the </a:t>
            </a:r>
            <a:r>
              <a:rPr lang="en-US" sz="3200" b="1" u="sng" dirty="0" smtClean="0"/>
              <a:t>war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5813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6" y="220883"/>
            <a:ext cx="7877908" cy="1154097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/>
              <a:t>What does that mean to </a:t>
            </a:r>
            <a:r>
              <a:rPr lang="en-US" b="1" dirty="0" smtClean="0"/>
              <a:t>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01003"/>
            <a:ext cx="7315200" cy="5108357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600" b="1" dirty="0"/>
              <a:t>Weekly memory verse</a:t>
            </a:r>
            <a:r>
              <a:rPr lang="en-US" sz="3600" b="1" dirty="0" smtClean="0"/>
              <a:t>:</a:t>
            </a:r>
          </a:p>
          <a:p>
            <a:pPr marL="45720" indent="0" algn="ctr">
              <a:buNone/>
            </a:pPr>
            <a:r>
              <a:rPr lang="en-US" sz="3600" b="1" dirty="0" smtClean="0"/>
              <a:t>2 Samuel 12:9a</a:t>
            </a:r>
          </a:p>
          <a:p>
            <a:pPr marL="45720" indent="0" algn="ctr">
              <a:buNone/>
            </a:pPr>
            <a:endParaRPr lang="en-US" sz="3600" b="1" dirty="0" smtClean="0"/>
          </a:p>
          <a:p>
            <a:pPr marL="45720" indent="0" algn="ctr">
              <a:buNone/>
            </a:pPr>
            <a:r>
              <a:rPr lang="en-US" sz="3600" b="1" dirty="0" smtClean="0"/>
              <a:t>“</a:t>
            </a:r>
            <a:r>
              <a:rPr lang="en-US" sz="3600" b="1" dirty="0"/>
              <a:t>Why have you despised the word of the LORD, to do what is evil in his sight</a:t>
            </a:r>
            <a:r>
              <a:rPr lang="en-US" sz="3600" b="1" dirty="0" smtClean="0"/>
              <a:t>?</a:t>
            </a:r>
            <a:r>
              <a:rPr lang="en-US" sz="3600" b="1" dirty="0" smtClean="0"/>
              <a:t>”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9335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245</TotalTime>
  <Words>138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Perspective</vt:lpstr>
      <vt:lpstr>The Results of Sin</vt:lpstr>
      <vt:lpstr>The parable of the prophet.</vt:lpstr>
      <vt:lpstr>The judgment of the Lord.</vt:lpstr>
      <vt:lpstr>An illogical, logical response.</vt:lpstr>
      <vt:lpstr>Finally in the right place.</vt:lpstr>
      <vt:lpstr>What does that mean to me?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Guiles</dc:creator>
  <cp:lastModifiedBy>Pastor Trevor Guiles</cp:lastModifiedBy>
  <cp:revision>36</cp:revision>
  <dcterms:created xsi:type="dcterms:W3CDTF">2014-09-16T21:39:03Z</dcterms:created>
  <dcterms:modified xsi:type="dcterms:W3CDTF">2016-09-25T01:40:14Z</dcterms:modified>
</cp:coreProperties>
</file>