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Thankfulness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/>
              <a:t>2 Thessalonians </a:t>
            </a:r>
            <a:r>
              <a:rPr lang="en-US" sz="3200" b="1" dirty="0" smtClean="0"/>
              <a:t>1:3-4, 2:13-17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Thankfulness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reasons</a:t>
            </a:r>
            <a:r>
              <a:rPr lang="en-US" sz="3200" b="1" dirty="0"/>
              <a:t> for Paul’s thankfulness.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Their </a:t>
            </a:r>
            <a:r>
              <a:rPr lang="en-US" sz="2800" b="1" u="sng" dirty="0"/>
              <a:t>faith</a:t>
            </a:r>
            <a:r>
              <a:rPr lang="en-US" sz="2800" b="1" dirty="0"/>
              <a:t> was </a:t>
            </a:r>
            <a:r>
              <a:rPr lang="en-US" sz="2800" b="1" u="sng" dirty="0"/>
              <a:t>growing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Their </a:t>
            </a:r>
            <a:r>
              <a:rPr lang="en-US" sz="2800" b="1" u="sng" dirty="0"/>
              <a:t>growth</a:t>
            </a:r>
            <a:r>
              <a:rPr lang="en-US" sz="2800" b="1" dirty="0"/>
              <a:t> was </a:t>
            </a:r>
            <a:r>
              <a:rPr lang="en-US" sz="2800" b="1" u="sng" dirty="0"/>
              <a:t>abundant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u="sng" dirty="0"/>
              <a:t>loved</a:t>
            </a:r>
            <a:r>
              <a:rPr lang="en-US" sz="2800" b="1" dirty="0"/>
              <a:t> each </a:t>
            </a:r>
            <a:r>
              <a:rPr lang="en-US" sz="2800" b="1" u="sng" dirty="0"/>
              <a:t>other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Their </a:t>
            </a:r>
            <a:r>
              <a:rPr lang="en-US" sz="2800" b="1" u="sng" dirty="0"/>
              <a:t>faith</a:t>
            </a:r>
            <a:r>
              <a:rPr lang="en-US" sz="2800" b="1" dirty="0"/>
              <a:t> was </a:t>
            </a:r>
            <a:r>
              <a:rPr lang="en-US" sz="2800" b="1" u="sng" dirty="0"/>
              <a:t>enduring</a:t>
            </a:r>
            <a:r>
              <a:rPr lang="en-US" sz="2800" b="1" dirty="0"/>
              <a:t> </a:t>
            </a:r>
            <a:r>
              <a:rPr lang="en-US" sz="2800" b="1" dirty="0" smtClean="0"/>
              <a:t>trials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Thankfulness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229600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Thankful </a:t>
            </a:r>
            <a:r>
              <a:rPr lang="en-US" sz="3200" b="1" dirty="0"/>
              <a:t>for </a:t>
            </a:r>
            <a:r>
              <a:rPr lang="en-US" sz="3200" b="1" u="sng" dirty="0"/>
              <a:t>responses</a:t>
            </a:r>
            <a:r>
              <a:rPr lang="en-US" sz="3200" b="1" dirty="0"/>
              <a:t> to the gospel.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</a:t>
            </a:r>
            <a:r>
              <a:rPr lang="en-US" sz="2800" b="1" u="sng" dirty="0"/>
              <a:t>saved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being </a:t>
            </a:r>
            <a:r>
              <a:rPr lang="en-US" sz="2800" b="1" u="sng" dirty="0"/>
              <a:t>sanctified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brought </a:t>
            </a:r>
            <a:r>
              <a:rPr lang="en-US" sz="2800" b="1" u="sng" dirty="0"/>
              <a:t>glory</a:t>
            </a:r>
            <a:r>
              <a:rPr lang="en-US" sz="2800" b="1" dirty="0"/>
              <a:t> to </a:t>
            </a:r>
            <a:r>
              <a:rPr lang="en-US" sz="2800" b="1" u="sng" dirty="0" smtClean="0"/>
              <a:t>God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Thankfulness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results of what they are thankful for.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to stand </a:t>
            </a:r>
            <a:r>
              <a:rPr lang="en-US" sz="2800" b="1" u="sng" dirty="0"/>
              <a:t>firm</a:t>
            </a:r>
            <a:r>
              <a:rPr lang="en-US" sz="2800" b="1" dirty="0"/>
              <a:t> in the </a:t>
            </a:r>
            <a:r>
              <a:rPr lang="en-US" sz="2800" b="1" u="sng" dirty="0"/>
              <a:t>faith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would bring them </a:t>
            </a:r>
            <a:r>
              <a:rPr lang="en-US" sz="2800" b="1" u="sng" dirty="0"/>
              <a:t>comfort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would turn them toward </a:t>
            </a:r>
            <a:r>
              <a:rPr lang="en-US" sz="2800" b="1" u="sng" dirty="0"/>
              <a:t>good</a:t>
            </a:r>
            <a:r>
              <a:rPr lang="en-US" sz="2800" b="1" dirty="0"/>
              <a:t> </a:t>
            </a:r>
            <a:r>
              <a:rPr lang="en-US" sz="2800" b="1" u="sng" dirty="0"/>
              <a:t>works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would turn them toward </a:t>
            </a:r>
            <a:r>
              <a:rPr lang="en-US" sz="2800" b="1" u="sng" dirty="0"/>
              <a:t>sharing</a:t>
            </a:r>
            <a:r>
              <a:rPr lang="en-US" sz="2800" b="1" dirty="0"/>
              <a:t> the </a:t>
            </a:r>
            <a:r>
              <a:rPr lang="en-US" sz="2800" b="1" u="sng" dirty="0" smtClean="0"/>
              <a:t>truth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My </a:t>
            </a:r>
            <a:r>
              <a:rPr lang="en-US" sz="3200" b="1" u="sng" dirty="0"/>
              <a:t>faith</a:t>
            </a:r>
            <a:r>
              <a:rPr lang="en-US" sz="3200" b="1" dirty="0"/>
              <a:t> needs to be </a:t>
            </a:r>
            <a:r>
              <a:rPr lang="en-US" sz="3200" b="1" u="sng" dirty="0"/>
              <a:t>growing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My </a:t>
            </a:r>
            <a:r>
              <a:rPr lang="en-US" sz="3200" b="1" u="sng" dirty="0"/>
              <a:t>faith</a:t>
            </a:r>
            <a:r>
              <a:rPr lang="en-US" sz="3200" b="1" dirty="0"/>
              <a:t> needs to be </a:t>
            </a:r>
            <a:r>
              <a:rPr lang="en-US" sz="3200" b="1" u="sng" dirty="0"/>
              <a:t>growing</a:t>
            </a:r>
            <a:r>
              <a:rPr lang="en-US" sz="3200" b="1" dirty="0"/>
              <a:t> </a:t>
            </a:r>
            <a:r>
              <a:rPr lang="en-US" sz="3200" b="1" u="sng" dirty="0"/>
              <a:t>abundantly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be living </a:t>
            </a:r>
            <a:r>
              <a:rPr lang="en-US" sz="3200" b="1" u="sng" dirty="0"/>
              <a:t>sacrificially</a:t>
            </a:r>
            <a:r>
              <a:rPr lang="en-US" sz="3200" b="1" dirty="0"/>
              <a:t> toward </a:t>
            </a:r>
            <a:r>
              <a:rPr lang="en-US" sz="3200" b="1" u="sng" dirty="0"/>
              <a:t>others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My </a:t>
            </a:r>
            <a:r>
              <a:rPr lang="en-US" sz="3200" b="1" u="sng" dirty="0"/>
              <a:t>faith</a:t>
            </a:r>
            <a:r>
              <a:rPr lang="en-US" sz="3200" b="1" dirty="0"/>
              <a:t> needs to grow </a:t>
            </a:r>
            <a:r>
              <a:rPr lang="en-US" sz="3200" b="1" u="sng" dirty="0"/>
              <a:t>strong</a:t>
            </a:r>
            <a:r>
              <a:rPr lang="en-US" sz="3200" b="1" dirty="0"/>
              <a:t> enough to </a:t>
            </a:r>
            <a:r>
              <a:rPr lang="en-US" sz="3200" b="1" u="sng" dirty="0"/>
              <a:t>endure</a:t>
            </a:r>
            <a:r>
              <a:rPr lang="en-US" sz="3200" b="1" dirty="0"/>
              <a:t> bad </a:t>
            </a:r>
            <a:r>
              <a:rPr lang="en-US" sz="3200" b="1" u="sng" dirty="0" smtClean="0"/>
              <a:t>times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My </a:t>
            </a:r>
            <a:r>
              <a:rPr lang="en-US" sz="3200" b="1" u="sng" dirty="0"/>
              <a:t>salvation</a:t>
            </a:r>
            <a:r>
              <a:rPr lang="en-US" sz="3200" b="1" dirty="0"/>
              <a:t> should be the </a:t>
            </a:r>
            <a:r>
              <a:rPr lang="en-US" sz="3200" b="1" u="sng" dirty="0"/>
              <a:t>first</a:t>
            </a:r>
            <a:r>
              <a:rPr lang="en-US" sz="3200" b="1" dirty="0"/>
              <a:t> of </a:t>
            </a:r>
            <a:r>
              <a:rPr lang="en-US" sz="3200" b="1" u="sng" dirty="0"/>
              <a:t>many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be getting more </a:t>
            </a:r>
            <a:r>
              <a:rPr lang="en-US" sz="3200" b="1" u="sng" dirty="0"/>
              <a:t>mature</a:t>
            </a:r>
            <a:r>
              <a:rPr lang="en-US" sz="3200" b="1" dirty="0"/>
              <a:t> in my </a:t>
            </a:r>
            <a:r>
              <a:rPr lang="en-US" sz="3200" b="1" u="sng" dirty="0"/>
              <a:t>faith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My </a:t>
            </a:r>
            <a:r>
              <a:rPr lang="en-US" sz="3200" b="1" u="sng" dirty="0"/>
              <a:t>life</a:t>
            </a:r>
            <a:r>
              <a:rPr lang="en-US" sz="3200" b="1" dirty="0"/>
              <a:t> needs to bring </a:t>
            </a:r>
            <a:r>
              <a:rPr lang="en-US" sz="3200" b="1" u="sng" dirty="0"/>
              <a:t>glory</a:t>
            </a:r>
            <a:r>
              <a:rPr lang="en-US" sz="3200" b="1" dirty="0"/>
              <a:t> to </a:t>
            </a:r>
            <a:r>
              <a:rPr lang="en-US" sz="3200" b="1" u="sng" dirty="0" smtClean="0"/>
              <a:t>God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 </a:t>
            </a:r>
            <a:r>
              <a:rPr lang="en-US" sz="3200" b="1" dirty="0"/>
              <a:t>need to stand </a:t>
            </a:r>
            <a:r>
              <a:rPr lang="en-US" sz="3200" b="1" u="sng" dirty="0"/>
              <a:t>firm</a:t>
            </a:r>
            <a:r>
              <a:rPr lang="en-US" sz="3200" b="1" dirty="0"/>
              <a:t> in the </a:t>
            </a:r>
            <a:r>
              <a:rPr lang="en-US" sz="3200" b="1" u="sng" dirty="0"/>
              <a:t>faith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God </a:t>
            </a:r>
            <a:r>
              <a:rPr lang="en-US" sz="3200" b="1" dirty="0"/>
              <a:t>will </a:t>
            </a:r>
            <a:r>
              <a:rPr lang="en-US" sz="3200" b="1" u="sng" dirty="0"/>
              <a:t>be</a:t>
            </a:r>
            <a:r>
              <a:rPr lang="en-US" sz="3200" b="1" dirty="0"/>
              <a:t> my </a:t>
            </a:r>
            <a:r>
              <a:rPr lang="en-US" sz="3200" b="1" u="sng" dirty="0"/>
              <a:t>comfort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do </a:t>
            </a:r>
            <a:r>
              <a:rPr lang="en-US" sz="3200" b="1" u="sng" dirty="0"/>
              <a:t>good</a:t>
            </a:r>
            <a:r>
              <a:rPr lang="en-US" sz="3200" b="1" dirty="0"/>
              <a:t> to </a:t>
            </a:r>
            <a:r>
              <a:rPr lang="en-US" sz="3200" b="1" u="sng" dirty="0"/>
              <a:t>others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</a:t>
            </a:r>
            <a:r>
              <a:rPr lang="en-US" sz="3200" b="1" u="sng" dirty="0"/>
              <a:t>share</a:t>
            </a:r>
            <a:r>
              <a:rPr lang="en-US" sz="3200" b="1" dirty="0"/>
              <a:t> the </a:t>
            </a:r>
            <a:r>
              <a:rPr lang="en-US" sz="3200" b="1" u="sng" dirty="0" smtClean="0"/>
              <a:t>truth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3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72</TotalTime>
  <Words>215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Thankfulness</vt:lpstr>
      <vt:lpstr>Thankfulness</vt:lpstr>
      <vt:lpstr>Thankfulness</vt:lpstr>
      <vt:lpstr>Thankfulness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10</cp:revision>
  <dcterms:created xsi:type="dcterms:W3CDTF">2014-10-26T12:47:06Z</dcterms:created>
  <dcterms:modified xsi:type="dcterms:W3CDTF">2014-11-22T18:39:23Z</dcterms:modified>
</cp:coreProperties>
</file>