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49D2E0C-52A8-455D-B421-1C702893A08A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The Comfort of God’s Judgment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2 Thessalonians 1:5-12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22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Comfort of God’s Judgment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u="sng" dirty="0"/>
              <a:t>evidence</a:t>
            </a:r>
            <a:r>
              <a:rPr lang="en-US" sz="3200" b="1" dirty="0"/>
              <a:t> of God’s </a:t>
            </a:r>
            <a:r>
              <a:rPr lang="en-US" sz="3200" b="1" dirty="0" smtClean="0"/>
              <a:t>judgment</a:t>
            </a:r>
          </a:p>
          <a:p>
            <a:pPr lvl="1"/>
            <a:r>
              <a:rPr lang="en-US" sz="2800" b="1" dirty="0" smtClean="0"/>
              <a:t>It </a:t>
            </a:r>
            <a:r>
              <a:rPr lang="en-US" sz="2800" b="1" dirty="0"/>
              <a:t>is </a:t>
            </a:r>
            <a:r>
              <a:rPr lang="en-US" sz="2800" b="1" u="sng" dirty="0"/>
              <a:t>righteous</a:t>
            </a:r>
            <a:r>
              <a:rPr lang="en-US" sz="2800" b="1" dirty="0"/>
              <a:t> because they are </a:t>
            </a:r>
            <a:r>
              <a:rPr lang="en-US" sz="2800" b="1" u="sng" dirty="0"/>
              <a:t>faithful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u="sng" dirty="0" smtClean="0"/>
              <a:t>Enduring</a:t>
            </a:r>
            <a:r>
              <a:rPr lang="en-US" sz="2800" b="1" dirty="0" smtClean="0"/>
              <a:t> </a:t>
            </a:r>
            <a:r>
              <a:rPr lang="en-US" sz="2800" b="1" dirty="0"/>
              <a:t>trials makes us </a:t>
            </a:r>
            <a:r>
              <a:rPr lang="en-US" sz="2800" b="1" u="sng" dirty="0" smtClean="0"/>
              <a:t>complete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178169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Comfort of God’s Judgment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u="sng" dirty="0"/>
              <a:t>evidence</a:t>
            </a:r>
            <a:r>
              <a:rPr lang="en-US" sz="3200" b="1" dirty="0"/>
              <a:t> of God’s </a:t>
            </a:r>
            <a:r>
              <a:rPr lang="en-US" sz="3200" b="1" dirty="0" smtClean="0"/>
              <a:t>judgment</a:t>
            </a:r>
          </a:p>
          <a:p>
            <a:r>
              <a:rPr lang="en-US" sz="3200" b="1" dirty="0" smtClean="0"/>
              <a:t>The </a:t>
            </a:r>
            <a:r>
              <a:rPr lang="en-US" sz="3200" b="1" u="sng" dirty="0"/>
              <a:t>purpose</a:t>
            </a:r>
            <a:r>
              <a:rPr lang="en-US" sz="3200" b="1" dirty="0"/>
              <a:t> of God’s judgment</a:t>
            </a:r>
            <a:endParaRPr lang="en-US" sz="3200" b="1" dirty="0" smtClean="0"/>
          </a:p>
          <a:p>
            <a:pPr lvl="1"/>
            <a:r>
              <a:rPr lang="en-US" sz="2800" b="1" dirty="0" smtClean="0"/>
              <a:t>God </a:t>
            </a:r>
            <a:r>
              <a:rPr lang="en-US" sz="2800" b="1" dirty="0"/>
              <a:t>will </a:t>
            </a:r>
            <a:r>
              <a:rPr lang="en-US" sz="2800" b="1" u="sng" dirty="0"/>
              <a:t>avenge</a:t>
            </a:r>
            <a:r>
              <a:rPr lang="en-US" sz="2800" b="1" dirty="0"/>
              <a:t> us.</a:t>
            </a:r>
          </a:p>
          <a:p>
            <a:pPr lvl="1"/>
            <a:r>
              <a:rPr lang="en-US" sz="2800" b="1" dirty="0" smtClean="0"/>
              <a:t>God </a:t>
            </a:r>
            <a:r>
              <a:rPr lang="en-US" sz="2800" b="1" dirty="0"/>
              <a:t>will </a:t>
            </a:r>
            <a:r>
              <a:rPr lang="en-US" sz="2800" b="1" u="sng" dirty="0"/>
              <a:t>punish</a:t>
            </a:r>
            <a:r>
              <a:rPr lang="en-US" sz="2800" b="1" dirty="0"/>
              <a:t> </a:t>
            </a:r>
            <a:r>
              <a:rPr lang="en-US" sz="2800" b="1" u="sng" dirty="0"/>
              <a:t>disobedience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God </a:t>
            </a:r>
            <a:r>
              <a:rPr lang="en-US" sz="2800" b="1" dirty="0"/>
              <a:t>will be </a:t>
            </a:r>
            <a:r>
              <a:rPr lang="en-US" sz="2800" b="1" u="sng" dirty="0" smtClean="0"/>
              <a:t>glorified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58484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Comfort of God’s Judgment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</a:t>
            </a:r>
            <a:r>
              <a:rPr lang="en-US" sz="3200" b="1" u="sng" dirty="0"/>
              <a:t>evidence</a:t>
            </a:r>
            <a:r>
              <a:rPr lang="en-US" sz="3200" b="1" dirty="0"/>
              <a:t> of God’s </a:t>
            </a:r>
            <a:r>
              <a:rPr lang="en-US" sz="3200" b="1" dirty="0" smtClean="0"/>
              <a:t>judgment</a:t>
            </a:r>
          </a:p>
          <a:p>
            <a:r>
              <a:rPr lang="en-US" sz="3200" b="1" dirty="0" smtClean="0"/>
              <a:t>The </a:t>
            </a:r>
            <a:r>
              <a:rPr lang="en-US" sz="3200" b="1" u="sng" dirty="0"/>
              <a:t>purpose</a:t>
            </a:r>
            <a:r>
              <a:rPr lang="en-US" sz="3200" b="1" dirty="0"/>
              <a:t> of God’s </a:t>
            </a:r>
            <a:r>
              <a:rPr lang="en-US" sz="3200" b="1" dirty="0" smtClean="0"/>
              <a:t>judgment</a:t>
            </a:r>
          </a:p>
          <a:p>
            <a:r>
              <a:rPr lang="en-US" sz="3200" b="1" dirty="0" smtClean="0"/>
              <a:t>The </a:t>
            </a:r>
            <a:r>
              <a:rPr lang="en-US" sz="3200" b="1" u="sng" dirty="0"/>
              <a:t>result</a:t>
            </a:r>
            <a:r>
              <a:rPr lang="en-US" sz="3200" b="1" dirty="0"/>
              <a:t> of God’s judgment</a:t>
            </a:r>
            <a:endParaRPr lang="en-US" sz="3200" b="1" dirty="0" smtClean="0"/>
          </a:p>
          <a:p>
            <a:pPr lvl="1"/>
            <a:r>
              <a:rPr lang="en-US" sz="2800" b="1" dirty="0" smtClean="0"/>
              <a:t>We </a:t>
            </a:r>
            <a:r>
              <a:rPr lang="en-US" sz="2800" b="1" dirty="0"/>
              <a:t>are </a:t>
            </a:r>
            <a:r>
              <a:rPr lang="en-US" sz="2800" b="1" u="sng" dirty="0"/>
              <a:t>revitalized</a:t>
            </a:r>
            <a:r>
              <a:rPr lang="en-US" sz="2800" b="1" dirty="0"/>
              <a:t> to be </a:t>
            </a:r>
            <a:r>
              <a:rPr lang="en-US" sz="2800" b="1" u="sng" dirty="0"/>
              <a:t>faithful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We </a:t>
            </a:r>
            <a:r>
              <a:rPr lang="en-US" sz="2800" b="1" dirty="0"/>
              <a:t>become God’s </a:t>
            </a:r>
            <a:r>
              <a:rPr lang="en-US" sz="2800" b="1" u="sng" dirty="0"/>
              <a:t>glory</a:t>
            </a:r>
            <a:r>
              <a:rPr lang="en-US" sz="2800" b="1" dirty="0"/>
              <a:t> by His </a:t>
            </a:r>
            <a:r>
              <a:rPr lang="en-US" sz="2800" b="1" u="sng" dirty="0" smtClean="0"/>
              <a:t>grace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264420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/>
              <a:t>God will </a:t>
            </a:r>
            <a:r>
              <a:rPr lang="en-US" sz="3200" b="1" u="sng" dirty="0"/>
              <a:t>judge</a:t>
            </a:r>
            <a:r>
              <a:rPr lang="en-US" sz="3200" b="1" dirty="0"/>
              <a:t> this </a:t>
            </a:r>
            <a:r>
              <a:rPr lang="en-US" sz="3200" b="1" u="sng" dirty="0"/>
              <a:t>world</a:t>
            </a:r>
            <a:r>
              <a:rPr lang="en-US" sz="3200" b="1" dirty="0"/>
              <a:t>.</a:t>
            </a:r>
          </a:p>
          <a:p>
            <a:endParaRPr lang="en-US" sz="3200" b="1" dirty="0"/>
          </a:p>
          <a:p>
            <a:r>
              <a:rPr lang="en-US" sz="3200" b="1" dirty="0"/>
              <a:t>God’s </a:t>
            </a:r>
            <a:r>
              <a:rPr lang="en-US" sz="3200" b="1" u="sng" dirty="0"/>
              <a:t>judgments</a:t>
            </a:r>
            <a:r>
              <a:rPr lang="en-US" sz="3200" b="1" dirty="0"/>
              <a:t> are </a:t>
            </a:r>
            <a:r>
              <a:rPr lang="en-US" sz="3200" b="1" u="sng" dirty="0" smtClean="0"/>
              <a:t>righteous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6692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/>
              <a:t>God will </a:t>
            </a:r>
            <a:r>
              <a:rPr lang="en-US" sz="3200" b="1" u="sng" dirty="0"/>
              <a:t>avenge</a:t>
            </a:r>
            <a:r>
              <a:rPr lang="en-US" sz="3200" b="1" dirty="0"/>
              <a:t> us, not we </a:t>
            </a:r>
            <a:r>
              <a:rPr lang="en-US" sz="3200" b="1" u="sng" dirty="0"/>
              <a:t>ourselves</a:t>
            </a:r>
            <a:r>
              <a:rPr lang="en-US" sz="3200" b="1" dirty="0"/>
              <a:t>.</a:t>
            </a:r>
          </a:p>
          <a:p>
            <a:endParaRPr lang="en-US" sz="3200" b="1" dirty="0"/>
          </a:p>
          <a:p>
            <a:r>
              <a:rPr lang="en-US" sz="3200" b="1" dirty="0"/>
              <a:t>I need to </a:t>
            </a:r>
            <a:r>
              <a:rPr lang="en-US" sz="3200" b="1" u="sng" dirty="0"/>
              <a:t>grow</a:t>
            </a:r>
            <a:r>
              <a:rPr lang="en-US" sz="3200" b="1" dirty="0"/>
              <a:t> in </a:t>
            </a:r>
            <a:r>
              <a:rPr lang="en-US" sz="3200" b="1" u="sng" dirty="0" smtClean="0"/>
              <a:t>faithfulness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9350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/>
              <a:t>I need to share God’s </a:t>
            </a:r>
            <a:r>
              <a:rPr lang="en-US" sz="3200" b="1" u="sng" dirty="0"/>
              <a:t>grace</a:t>
            </a:r>
            <a:r>
              <a:rPr lang="en-US" sz="3200" b="1" dirty="0"/>
              <a:t> in my life, giving Him </a:t>
            </a:r>
            <a:r>
              <a:rPr lang="en-US" sz="3200" b="1" u="sng" dirty="0"/>
              <a:t>glory</a:t>
            </a:r>
            <a:r>
              <a:rPr lang="en-US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34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14</TotalTime>
  <Words>159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Autumn</vt:lpstr>
      <vt:lpstr>The Comfort of God’s Judgment</vt:lpstr>
      <vt:lpstr>The Comfort of God’s Judgment</vt:lpstr>
      <vt:lpstr>The Comfort of God’s Judgment</vt:lpstr>
      <vt:lpstr>The Comfort of God’s Judgment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Comfort of God’s Judgment</dc:title>
  <dc:creator>Pastor Trevor Guiles</dc:creator>
  <cp:lastModifiedBy>Pastor Trevor Guiles</cp:lastModifiedBy>
  <cp:revision>4</cp:revision>
  <dcterms:created xsi:type="dcterms:W3CDTF">2014-10-26T12:47:06Z</dcterms:created>
  <dcterms:modified xsi:type="dcterms:W3CDTF">2014-10-26T17:12:36Z</dcterms:modified>
</cp:coreProperties>
</file>