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The Deception of the Fake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 Thessalonians </a:t>
            </a:r>
            <a:r>
              <a:rPr lang="en-US" sz="3200" b="1" dirty="0" smtClean="0"/>
              <a:t>2:1-12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229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Deception of the Fake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Some </a:t>
            </a:r>
            <a:r>
              <a:rPr lang="en-US" sz="3200" b="1" dirty="0"/>
              <a:t>believe the wrong </a:t>
            </a:r>
            <a:r>
              <a:rPr lang="en-US" sz="3200" b="1" u="sng" dirty="0"/>
              <a:t>timing</a:t>
            </a:r>
            <a:r>
              <a:rPr lang="en-US" sz="3200" b="1" dirty="0"/>
              <a:t>.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rapture</a:t>
            </a:r>
            <a:r>
              <a:rPr lang="en-US" sz="2800" b="1" dirty="0"/>
              <a:t> has not </a:t>
            </a:r>
            <a:r>
              <a:rPr lang="en-US" sz="2800" b="1" u="sng" dirty="0"/>
              <a:t>happened</a:t>
            </a:r>
            <a:r>
              <a:rPr lang="en-US" sz="2800" b="1" dirty="0"/>
              <a:t> yet.</a:t>
            </a:r>
          </a:p>
          <a:p>
            <a:pPr lvl="1"/>
            <a:r>
              <a:rPr lang="en-US" sz="2800" b="1" dirty="0" smtClean="0"/>
              <a:t>They </a:t>
            </a:r>
            <a:r>
              <a:rPr lang="en-US" sz="2800" b="1" dirty="0"/>
              <a:t>were </a:t>
            </a:r>
            <a:r>
              <a:rPr lang="en-US" sz="2800" b="1" u="sng" dirty="0"/>
              <a:t>deceived</a:t>
            </a:r>
            <a:r>
              <a:rPr lang="en-US" sz="2800" b="1" dirty="0"/>
              <a:t>.</a:t>
            </a:r>
          </a:p>
          <a:p>
            <a:pPr lvl="2"/>
            <a:r>
              <a:rPr lang="en-US" sz="2600" b="1" dirty="0" smtClean="0"/>
              <a:t>By </a:t>
            </a:r>
            <a:r>
              <a:rPr lang="en-US" sz="2600" b="1" u="sng" dirty="0"/>
              <a:t>demons</a:t>
            </a:r>
            <a:r>
              <a:rPr lang="en-US" sz="2600" b="1" dirty="0"/>
              <a:t>.</a:t>
            </a:r>
          </a:p>
          <a:p>
            <a:pPr lvl="2"/>
            <a:r>
              <a:rPr lang="en-US" sz="2600" b="1" dirty="0" smtClean="0"/>
              <a:t>By </a:t>
            </a:r>
            <a:r>
              <a:rPr lang="en-US" sz="2600" b="1" u="sng" dirty="0"/>
              <a:t>arguments</a:t>
            </a:r>
            <a:r>
              <a:rPr lang="en-US" sz="2600" b="1" dirty="0"/>
              <a:t>.</a:t>
            </a:r>
          </a:p>
          <a:p>
            <a:pPr lvl="2"/>
            <a:r>
              <a:rPr lang="en-US" sz="2600" b="1" dirty="0" smtClean="0"/>
              <a:t>By </a:t>
            </a:r>
            <a:r>
              <a:rPr lang="en-US" sz="2600" b="1" u="sng" dirty="0"/>
              <a:t>fake</a:t>
            </a:r>
            <a:r>
              <a:rPr lang="en-US" sz="2600" b="1" dirty="0"/>
              <a:t> </a:t>
            </a:r>
            <a:r>
              <a:rPr lang="en-US" sz="2600" b="1" dirty="0" smtClean="0"/>
              <a:t>letters</a:t>
            </a:r>
            <a:r>
              <a:rPr lang="en-US" sz="2600" b="1" dirty="0" smtClean="0"/>
              <a:t>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Deception of the Fake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Some believe the wrong </a:t>
            </a:r>
            <a:r>
              <a:rPr lang="en-US" sz="3200" b="1" u="sng" dirty="0"/>
              <a:t>timing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Some </a:t>
            </a:r>
            <a:r>
              <a:rPr lang="en-US" sz="3200" b="1" dirty="0"/>
              <a:t>believe the wrong </a:t>
            </a:r>
            <a:r>
              <a:rPr lang="en-US" sz="3200" b="1" u="sng" dirty="0" smtClean="0"/>
              <a:t>signs</a:t>
            </a:r>
            <a:r>
              <a:rPr lang="en-US" sz="3200" b="1" dirty="0" smtClean="0"/>
              <a:t>.</a:t>
            </a:r>
            <a:endParaRPr lang="en-US" sz="3200" b="1" dirty="0" smtClean="0"/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rebellion</a:t>
            </a:r>
            <a:r>
              <a:rPr lang="en-US" sz="2800" b="1" dirty="0"/>
              <a:t> comes </a:t>
            </a:r>
            <a:r>
              <a:rPr lang="en-US" sz="2800" b="1" u="sng" dirty="0"/>
              <a:t>first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antichrist</a:t>
            </a:r>
            <a:r>
              <a:rPr lang="en-US" sz="2800" b="1" dirty="0"/>
              <a:t> is </a:t>
            </a:r>
            <a:r>
              <a:rPr lang="en-US" sz="2800" b="1" u="sng" dirty="0"/>
              <a:t>revealed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antichrist</a:t>
            </a:r>
            <a:r>
              <a:rPr lang="en-US" sz="2800" b="1" dirty="0"/>
              <a:t> claims to be </a:t>
            </a:r>
            <a:r>
              <a:rPr lang="en-US" sz="2800" b="1" u="sng" dirty="0" smtClean="0"/>
              <a:t>God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8484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Deception of the Fake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669639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Some believe the wrong </a:t>
            </a:r>
            <a:r>
              <a:rPr lang="en-US" sz="3200" b="1" u="sng" dirty="0"/>
              <a:t>timing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Some believe the wrong </a:t>
            </a:r>
            <a:r>
              <a:rPr lang="en-US" sz="3200" b="1" u="sng" dirty="0"/>
              <a:t>signs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Some </a:t>
            </a:r>
            <a:r>
              <a:rPr lang="en-US" sz="3200" b="1" dirty="0"/>
              <a:t>believe the wrong </a:t>
            </a:r>
            <a:r>
              <a:rPr lang="en-US" sz="3200" b="1" u="sng" dirty="0" smtClean="0"/>
              <a:t>power</a:t>
            </a:r>
            <a:r>
              <a:rPr lang="en-US" sz="3200" b="1" dirty="0" smtClean="0"/>
              <a:t>.</a:t>
            </a:r>
            <a:endParaRPr lang="en-US" sz="3200" b="1" dirty="0" smtClean="0"/>
          </a:p>
          <a:p>
            <a:pPr lvl="1"/>
            <a:r>
              <a:rPr lang="en-US" sz="2800" b="1" u="sng" dirty="0" smtClean="0"/>
              <a:t>God</a:t>
            </a:r>
            <a:r>
              <a:rPr lang="en-US" sz="2800" b="1" dirty="0" smtClean="0"/>
              <a:t> </a:t>
            </a:r>
            <a:r>
              <a:rPr lang="en-US" sz="2800" b="1" dirty="0"/>
              <a:t>has the </a:t>
            </a:r>
            <a:r>
              <a:rPr lang="en-US" sz="2800" b="1" u="sng" dirty="0"/>
              <a:t>real</a:t>
            </a:r>
            <a:r>
              <a:rPr lang="en-US" sz="2800" b="1" dirty="0"/>
              <a:t> power over the </a:t>
            </a:r>
            <a:r>
              <a:rPr lang="en-US" sz="2800" b="1" u="sng" dirty="0"/>
              <a:t>antichrist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Holy Spirit</a:t>
            </a:r>
            <a:r>
              <a:rPr lang="en-US" sz="2800" b="1" dirty="0"/>
              <a:t> restrains his </a:t>
            </a:r>
            <a:r>
              <a:rPr lang="en-US" sz="2800" b="1" u="sng" dirty="0"/>
              <a:t>coming</a:t>
            </a:r>
            <a:r>
              <a:rPr lang="en-US" sz="2800" b="1" dirty="0"/>
              <a:t>.</a:t>
            </a:r>
          </a:p>
          <a:p>
            <a:pPr lvl="1"/>
            <a:r>
              <a:rPr lang="en-US" sz="2800" b="1" u="sng" dirty="0" smtClean="0"/>
              <a:t>Jesus</a:t>
            </a:r>
            <a:r>
              <a:rPr lang="en-US" sz="2800" b="1" dirty="0" smtClean="0"/>
              <a:t> </a:t>
            </a:r>
            <a:r>
              <a:rPr lang="en-US" sz="2800" b="1" dirty="0"/>
              <a:t>defeats him by His </a:t>
            </a:r>
            <a:r>
              <a:rPr lang="en-US" sz="2800" b="1" u="sng" dirty="0"/>
              <a:t>Word</a:t>
            </a:r>
            <a:r>
              <a:rPr lang="en-US" sz="2800" b="1" dirty="0"/>
              <a:t> and </a:t>
            </a:r>
            <a:r>
              <a:rPr lang="en-US" sz="2800" b="1" u="sng" dirty="0" smtClean="0"/>
              <a:t>presence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6442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/>
              <a:t>The Deception of the Fake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441039"/>
          </a:xfrm>
        </p:spPr>
        <p:txBody>
          <a:bodyPr>
            <a:normAutofit/>
          </a:bodyPr>
          <a:lstStyle/>
          <a:p>
            <a:r>
              <a:rPr lang="en-US" sz="3200" b="1" dirty="0"/>
              <a:t>Some believe the wrong </a:t>
            </a:r>
            <a:r>
              <a:rPr lang="en-US" sz="3200" b="1" u="sng" dirty="0"/>
              <a:t>timing</a:t>
            </a:r>
            <a:r>
              <a:rPr lang="en-US" sz="3200" b="1" dirty="0"/>
              <a:t>.</a:t>
            </a:r>
          </a:p>
          <a:p>
            <a:r>
              <a:rPr lang="en-US" sz="3200" b="1" dirty="0"/>
              <a:t>Some believe the wrong </a:t>
            </a:r>
            <a:r>
              <a:rPr lang="en-US" sz="3200" b="1" u="sng" dirty="0"/>
              <a:t>signs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Some </a:t>
            </a:r>
            <a:r>
              <a:rPr lang="en-US" sz="3200" b="1" dirty="0"/>
              <a:t>believe the wrong </a:t>
            </a:r>
            <a:r>
              <a:rPr lang="en-US" sz="3200" b="1" u="sng" dirty="0" smtClean="0"/>
              <a:t>power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Some </a:t>
            </a:r>
            <a:r>
              <a:rPr lang="en-US" sz="3200" b="1" dirty="0"/>
              <a:t>believe the wrong </a:t>
            </a:r>
            <a:r>
              <a:rPr lang="en-US" sz="3200" b="1" u="sng" dirty="0"/>
              <a:t>savior</a:t>
            </a:r>
            <a:r>
              <a:rPr lang="en-US" sz="3200" b="1" dirty="0"/>
              <a:t>.</a:t>
            </a:r>
            <a:endParaRPr lang="en-US" sz="3200" b="1" dirty="0" smtClean="0"/>
          </a:p>
          <a:p>
            <a:pPr lvl="1"/>
            <a:r>
              <a:rPr lang="en-US" sz="2800" b="1" u="sng" dirty="0" err="1" smtClean="0"/>
              <a:t>satan</a:t>
            </a:r>
            <a:r>
              <a:rPr lang="en-US" sz="2800" b="1" dirty="0" smtClean="0"/>
              <a:t> </a:t>
            </a:r>
            <a:r>
              <a:rPr lang="en-US" sz="2800" b="1" dirty="0"/>
              <a:t>sets up </a:t>
            </a:r>
            <a:r>
              <a:rPr lang="en-US" sz="2800" b="1" u="sng" dirty="0"/>
              <a:t>false</a:t>
            </a:r>
            <a:r>
              <a:rPr lang="en-US" sz="2800" b="1" dirty="0"/>
              <a:t> signs and wonders.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unsaved</a:t>
            </a:r>
            <a:r>
              <a:rPr lang="en-US" sz="2800" b="1" dirty="0"/>
              <a:t> believe his </a:t>
            </a:r>
            <a:r>
              <a:rPr lang="en-US" sz="2800" b="1" u="sng" dirty="0" smtClean="0"/>
              <a:t>lies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294000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/>
              <a:t>We can be </a:t>
            </a:r>
            <a:r>
              <a:rPr lang="en-US" sz="3200" b="1" u="sng" dirty="0"/>
              <a:t>encouraged</a:t>
            </a:r>
            <a:r>
              <a:rPr lang="en-US" sz="3200" b="1" dirty="0"/>
              <a:t> by God’s timing!</a:t>
            </a:r>
          </a:p>
          <a:p>
            <a:endParaRPr lang="en-US" sz="3200" b="1" dirty="0"/>
          </a:p>
          <a:p>
            <a:r>
              <a:rPr lang="en-US" sz="3200" b="1" dirty="0"/>
              <a:t>Don’t be </a:t>
            </a:r>
            <a:r>
              <a:rPr lang="en-US" sz="3200" b="1" u="sng" dirty="0"/>
              <a:t>deceived</a:t>
            </a:r>
            <a:r>
              <a:rPr lang="en-US" sz="3200" b="1" dirty="0"/>
              <a:t> into believing a </a:t>
            </a:r>
            <a:r>
              <a:rPr lang="en-US" sz="3200" b="1" u="sng" dirty="0" smtClean="0"/>
              <a:t>lie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 lnSpcReduction="10000"/>
          </a:bodyPr>
          <a:lstStyle/>
          <a:p>
            <a:r>
              <a:rPr lang="en-US" sz="3200" b="1" u="sng" dirty="0"/>
              <a:t>End</a:t>
            </a:r>
            <a:r>
              <a:rPr lang="en-US" sz="3200" b="1" dirty="0"/>
              <a:t> of the world </a:t>
            </a:r>
            <a:r>
              <a:rPr lang="en-US" sz="3200" b="1" u="sng" dirty="0"/>
              <a:t>predictions</a:t>
            </a:r>
            <a:r>
              <a:rPr lang="en-US" sz="3200" b="1" dirty="0"/>
              <a:t> are </a:t>
            </a:r>
            <a:r>
              <a:rPr lang="en-US" sz="3200" b="1" u="sng" dirty="0"/>
              <a:t>deceptive</a:t>
            </a:r>
            <a:r>
              <a:rPr lang="en-US" sz="3200" b="1" dirty="0"/>
              <a:t>.</a:t>
            </a:r>
          </a:p>
          <a:p>
            <a:endParaRPr lang="en-US" sz="3200" b="1" dirty="0"/>
          </a:p>
          <a:p>
            <a:r>
              <a:rPr lang="en-US" sz="3200" b="1" u="sng" dirty="0"/>
              <a:t>God</a:t>
            </a:r>
            <a:r>
              <a:rPr lang="en-US" sz="3200" b="1" dirty="0"/>
              <a:t> has the real </a:t>
            </a:r>
            <a:r>
              <a:rPr lang="en-US" sz="3200" b="1" u="sng" dirty="0"/>
              <a:t>power</a:t>
            </a:r>
            <a:r>
              <a:rPr lang="en-US" sz="3200" b="1" dirty="0"/>
              <a:t>!</a:t>
            </a:r>
          </a:p>
          <a:p>
            <a:endParaRPr lang="en-US" sz="3200" b="1" dirty="0"/>
          </a:p>
          <a:p>
            <a:r>
              <a:rPr lang="en-US" sz="3200" b="1" dirty="0" err="1"/>
              <a:t>satan</a:t>
            </a:r>
            <a:r>
              <a:rPr lang="en-US" sz="3200" b="1" dirty="0"/>
              <a:t> can do nothing out of God’s </a:t>
            </a:r>
            <a:r>
              <a:rPr lang="en-US" sz="3200" b="1" dirty="0" smtClean="0"/>
              <a:t>control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9350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5724"/>
            <a:ext cx="9144000" cy="924475"/>
          </a:xfrm>
        </p:spPr>
        <p:txBody>
          <a:bodyPr/>
          <a:lstStyle/>
          <a:p>
            <a:pPr algn="ctr"/>
            <a:r>
              <a:rPr lang="en-US" sz="4000" b="1" dirty="0" smtClean="0"/>
              <a:t>What does that mean to me?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u="sng" dirty="0" err="1"/>
              <a:t>satan’s</a:t>
            </a:r>
            <a:r>
              <a:rPr lang="en-US" sz="3200" b="1" dirty="0"/>
              <a:t> plan is a </a:t>
            </a:r>
            <a:r>
              <a:rPr lang="en-US" sz="3200" b="1" u="sng" dirty="0"/>
              <a:t>counterfeit</a:t>
            </a:r>
            <a:r>
              <a:rPr lang="en-US" sz="3200" b="1" dirty="0"/>
              <a:t> of God’s.</a:t>
            </a:r>
          </a:p>
          <a:p>
            <a:endParaRPr lang="en-US" sz="3200" b="1" dirty="0"/>
          </a:p>
          <a:p>
            <a:r>
              <a:rPr lang="en-US" sz="3200" b="1" dirty="0"/>
              <a:t>I need to share the </a:t>
            </a:r>
            <a:r>
              <a:rPr lang="en-US" sz="3200" b="1" u="sng" dirty="0"/>
              <a:t>truth</a:t>
            </a:r>
            <a:r>
              <a:rPr lang="en-US" sz="3200" b="1" dirty="0"/>
              <a:t> with people! The stakes are </a:t>
            </a:r>
            <a:r>
              <a:rPr lang="en-US" sz="3200" b="1" u="sng" dirty="0"/>
              <a:t>life</a:t>
            </a:r>
            <a:r>
              <a:rPr lang="en-US" sz="3200" b="1" dirty="0"/>
              <a:t> and </a:t>
            </a:r>
            <a:r>
              <a:rPr lang="en-US" sz="3200" b="1" u="sng" dirty="0"/>
              <a:t>death</a:t>
            </a:r>
            <a:r>
              <a:rPr lang="en-US" sz="3200" b="1" dirty="0" smtClean="0"/>
              <a:t>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93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26</TotalTime>
  <Words>249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The Deception of the Fake</vt:lpstr>
      <vt:lpstr>The Deception of the Fake</vt:lpstr>
      <vt:lpstr>The Deception of the Fake</vt:lpstr>
      <vt:lpstr>The Deception of the Fake</vt:lpstr>
      <vt:lpstr>The Deception of the Fake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7</cp:revision>
  <dcterms:created xsi:type="dcterms:W3CDTF">2014-10-26T12:47:06Z</dcterms:created>
  <dcterms:modified xsi:type="dcterms:W3CDTF">2014-11-02T00:04:54Z</dcterms:modified>
</cp:coreProperties>
</file>