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There is No Time to Be Lazy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Thessalonians </a:t>
            </a:r>
            <a:r>
              <a:rPr lang="en-US" sz="3200" b="1" dirty="0" smtClean="0"/>
              <a:t>3:6-18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There is No Time to Be Lazy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Avoid</a:t>
            </a:r>
            <a:r>
              <a:rPr lang="en-US" sz="3200" b="1" dirty="0" smtClean="0"/>
              <a:t> </a:t>
            </a:r>
            <a:r>
              <a:rPr lang="en-US" sz="3200" b="1" dirty="0"/>
              <a:t>lazy people.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Laziness </a:t>
            </a:r>
            <a:r>
              <a:rPr lang="en-US" sz="2800" b="1" dirty="0"/>
              <a:t>is </a:t>
            </a:r>
            <a:r>
              <a:rPr lang="en-US" sz="2800" b="1" u="sng" dirty="0"/>
              <a:t>out</a:t>
            </a:r>
            <a:r>
              <a:rPr lang="en-US" sz="2800" b="1" dirty="0"/>
              <a:t> of </a:t>
            </a:r>
            <a:r>
              <a:rPr lang="en-US" sz="2800" b="1" u="sng" dirty="0"/>
              <a:t>line</a:t>
            </a:r>
            <a:r>
              <a:rPr lang="en-US" sz="2800" b="1" dirty="0"/>
              <a:t> for the Christian.</a:t>
            </a:r>
          </a:p>
          <a:p>
            <a:pPr lvl="1"/>
            <a:r>
              <a:rPr lang="en-US" sz="2800" b="1" dirty="0" smtClean="0"/>
              <a:t>Laziness </a:t>
            </a:r>
            <a:r>
              <a:rPr lang="en-US" sz="2800" b="1" dirty="0"/>
              <a:t>is </a:t>
            </a:r>
            <a:r>
              <a:rPr lang="en-US" sz="2800" b="1" u="sng" dirty="0"/>
              <a:t>contagious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Laziness </a:t>
            </a:r>
            <a:r>
              <a:rPr lang="en-US" sz="2800" b="1" dirty="0"/>
              <a:t>is </a:t>
            </a:r>
            <a:r>
              <a:rPr lang="en-US" sz="2800" b="1" u="sng" dirty="0" smtClean="0"/>
              <a:t>rebellion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There is No Time to Be Lazy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600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 </a:t>
            </a:r>
            <a:r>
              <a:rPr lang="en-US" sz="3200" b="1" u="sng" dirty="0" smtClean="0"/>
              <a:t>diligent</a:t>
            </a:r>
            <a:r>
              <a:rPr lang="en-US" sz="3200" b="1" dirty="0" smtClean="0"/>
              <a:t>.</a:t>
            </a:r>
            <a:endParaRPr lang="en-US" sz="3200" b="1" dirty="0" smtClean="0"/>
          </a:p>
          <a:p>
            <a:pPr lvl="1"/>
            <a:r>
              <a:rPr lang="en-US" sz="2800" b="1" u="sng" dirty="0" smtClean="0"/>
              <a:t>Imitate</a:t>
            </a:r>
            <a:r>
              <a:rPr lang="en-US" sz="2800" b="1" dirty="0" smtClean="0"/>
              <a:t> </a:t>
            </a:r>
            <a:r>
              <a:rPr lang="en-US" sz="2800" b="1" dirty="0"/>
              <a:t>the example of </a:t>
            </a:r>
            <a:r>
              <a:rPr lang="en-US" sz="2800" b="1" u="sng" dirty="0"/>
              <a:t>Godly</a:t>
            </a:r>
            <a:r>
              <a:rPr lang="en-US" sz="2800" b="1" dirty="0"/>
              <a:t> people.</a:t>
            </a:r>
          </a:p>
          <a:p>
            <a:pPr lvl="1"/>
            <a:r>
              <a:rPr lang="en-US" sz="2800" b="1" dirty="0" smtClean="0"/>
              <a:t>Godly </a:t>
            </a:r>
            <a:r>
              <a:rPr lang="en-US" sz="2800" b="1" dirty="0"/>
              <a:t>people are </a:t>
            </a:r>
            <a:r>
              <a:rPr lang="en-US" sz="2800" b="1" u="sng" dirty="0"/>
              <a:t>motivated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Godly </a:t>
            </a:r>
            <a:r>
              <a:rPr lang="en-US" sz="2800" b="1" dirty="0"/>
              <a:t>people don’t take </a:t>
            </a:r>
            <a:r>
              <a:rPr lang="en-US" sz="2800" b="1" u="sng" dirty="0"/>
              <a:t>advantage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Godly </a:t>
            </a:r>
            <a:r>
              <a:rPr lang="en-US" sz="2800" b="1" dirty="0"/>
              <a:t>people </a:t>
            </a:r>
            <a:r>
              <a:rPr lang="en-US" sz="2800" b="1" u="sng" dirty="0"/>
              <a:t>work</a:t>
            </a:r>
            <a:r>
              <a:rPr lang="en-US" sz="2800" b="1" dirty="0"/>
              <a:t> </a:t>
            </a:r>
            <a:r>
              <a:rPr lang="en-US" sz="2800" b="1" u="sng" dirty="0"/>
              <a:t>hard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Godly </a:t>
            </a:r>
            <a:r>
              <a:rPr lang="en-US" sz="2800" b="1" dirty="0"/>
              <a:t>people are </a:t>
            </a:r>
            <a:r>
              <a:rPr lang="en-US" sz="2800" b="1" u="sng" dirty="0" smtClean="0"/>
              <a:t>rewarded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There is No Time to Be Lazy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Work</a:t>
            </a:r>
            <a:r>
              <a:rPr lang="en-US" sz="3200" b="1" dirty="0" smtClean="0"/>
              <a:t> </a:t>
            </a:r>
            <a:r>
              <a:rPr lang="en-US" sz="3200" b="1" dirty="0"/>
              <a:t>hard or be </a:t>
            </a:r>
            <a:r>
              <a:rPr lang="en-US" sz="3200" b="1" u="sng" dirty="0"/>
              <a:t>warned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Being </a:t>
            </a:r>
            <a:r>
              <a:rPr lang="en-US" sz="2800" b="1" u="sng" dirty="0"/>
              <a:t>busy</a:t>
            </a:r>
            <a:r>
              <a:rPr lang="en-US" sz="2800" b="1" dirty="0"/>
              <a:t> is not </a:t>
            </a:r>
            <a:r>
              <a:rPr lang="en-US" sz="2800" b="1" u="sng" dirty="0"/>
              <a:t>working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Support</a:t>
            </a:r>
            <a:r>
              <a:rPr lang="en-US" sz="2800" b="1" dirty="0" smtClean="0"/>
              <a:t> </a:t>
            </a:r>
            <a:r>
              <a:rPr lang="en-US" sz="2800" b="1" dirty="0"/>
              <a:t>your own </a:t>
            </a:r>
            <a:r>
              <a:rPr lang="en-US" sz="2800" b="1" u="sng" dirty="0"/>
              <a:t>family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Continue</a:t>
            </a:r>
            <a:r>
              <a:rPr lang="en-US" sz="2800" b="1" dirty="0" smtClean="0"/>
              <a:t> </a:t>
            </a:r>
            <a:r>
              <a:rPr lang="en-US" sz="2800" b="1" dirty="0"/>
              <a:t>to do the </a:t>
            </a:r>
            <a:r>
              <a:rPr lang="en-US" sz="2800" b="1" u="sng" dirty="0"/>
              <a:t>right</a:t>
            </a:r>
            <a:r>
              <a:rPr lang="en-US" sz="2800" b="1" dirty="0"/>
              <a:t> thing.</a:t>
            </a:r>
          </a:p>
          <a:p>
            <a:pPr lvl="1"/>
            <a:r>
              <a:rPr lang="en-US" sz="2800" b="1" u="sng" dirty="0" smtClean="0"/>
              <a:t>Avoid</a:t>
            </a:r>
            <a:r>
              <a:rPr lang="en-US" sz="2800" b="1" dirty="0" smtClean="0"/>
              <a:t> </a:t>
            </a:r>
            <a:r>
              <a:rPr lang="en-US" sz="2800" b="1" u="sng" dirty="0"/>
              <a:t>rebels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Diligence</a:t>
            </a:r>
            <a:r>
              <a:rPr lang="en-US" sz="2800" b="1" dirty="0" smtClean="0"/>
              <a:t> </a:t>
            </a:r>
            <a:r>
              <a:rPr lang="en-US" sz="2800" b="1" dirty="0"/>
              <a:t>brings </a:t>
            </a:r>
            <a:r>
              <a:rPr lang="en-US" sz="2800" b="1" u="sng" dirty="0" smtClean="0"/>
              <a:t>peace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surround</a:t>
            </a:r>
            <a:r>
              <a:rPr lang="en-US" sz="3200" b="1" dirty="0"/>
              <a:t> myself with </a:t>
            </a:r>
            <a:r>
              <a:rPr lang="en-US" sz="3200" b="1" u="sng" dirty="0"/>
              <a:t>workers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may need to avoid </a:t>
            </a:r>
            <a:r>
              <a:rPr lang="en-US" sz="3200" b="1" u="sng" dirty="0"/>
              <a:t>hanging</a:t>
            </a:r>
            <a:r>
              <a:rPr lang="en-US" sz="3200" b="1" dirty="0"/>
              <a:t> </a:t>
            </a:r>
            <a:r>
              <a:rPr lang="en-US" sz="3200" b="1" u="sng" dirty="0"/>
              <a:t>around</a:t>
            </a:r>
            <a:r>
              <a:rPr lang="en-US" sz="3200" b="1" dirty="0"/>
              <a:t> some </a:t>
            </a:r>
            <a:r>
              <a:rPr lang="en-US" sz="3200" b="1" dirty="0" smtClean="0"/>
              <a:t>people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imitate</a:t>
            </a:r>
            <a:r>
              <a:rPr lang="en-US" sz="3200" b="1" dirty="0"/>
              <a:t> Godly, hard-working people.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be </a:t>
            </a:r>
            <a:r>
              <a:rPr lang="en-US" sz="3200" b="1" u="sng" dirty="0"/>
              <a:t>diligent</a:t>
            </a:r>
            <a:r>
              <a:rPr lang="en-US" sz="3200" b="1" dirty="0"/>
              <a:t> and </a:t>
            </a:r>
            <a:r>
              <a:rPr lang="en-US" sz="3200" b="1" u="sng" dirty="0"/>
              <a:t>hard-working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be </a:t>
            </a:r>
            <a:r>
              <a:rPr lang="en-US" sz="3200" b="1" u="sng" dirty="0"/>
              <a:t>fair</a:t>
            </a:r>
            <a:r>
              <a:rPr lang="en-US" sz="3200" b="1" dirty="0"/>
              <a:t> with people.</a:t>
            </a:r>
          </a:p>
          <a:p>
            <a:r>
              <a:rPr lang="en-US" sz="3200" b="1" dirty="0" smtClean="0"/>
              <a:t>God </a:t>
            </a:r>
            <a:r>
              <a:rPr lang="en-US" sz="3200" b="1" u="sng" dirty="0"/>
              <a:t>rewards</a:t>
            </a:r>
            <a:r>
              <a:rPr lang="en-US" sz="3200" b="1" dirty="0"/>
              <a:t> my hard </a:t>
            </a:r>
            <a:r>
              <a:rPr lang="en-US" sz="3200" b="1" u="sng" dirty="0" smtClean="0"/>
              <a:t>work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work</a:t>
            </a:r>
            <a:r>
              <a:rPr lang="en-US" sz="3200" b="1" dirty="0"/>
              <a:t>, not just be </a:t>
            </a:r>
            <a:r>
              <a:rPr lang="en-US" sz="3200" b="1" u="sng" dirty="0"/>
              <a:t>busy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work to </a:t>
            </a:r>
            <a:r>
              <a:rPr lang="en-US" sz="3200" b="1" u="sng" dirty="0"/>
              <a:t>support</a:t>
            </a:r>
            <a:r>
              <a:rPr lang="en-US" sz="3200" b="1" dirty="0"/>
              <a:t> </a:t>
            </a:r>
            <a:r>
              <a:rPr lang="en-US" sz="3200" b="1" u="sng" dirty="0"/>
              <a:t>myself</a:t>
            </a:r>
            <a:r>
              <a:rPr lang="en-US" sz="3200" b="1" dirty="0"/>
              <a:t> and my own </a:t>
            </a:r>
            <a:r>
              <a:rPr lang="en-US" sz="3200" b="1" u="sng" dirty="0"/>
              <a:t>family</a:t>
            </a:r>
            <a:r>
              <a:rPr lang="en-US" sz="3200" b="1" dirty="0"/>
              <a:t>, not rely on </a:t>
            </a:r>
            <a:r>
              <a:rPr lang="en-US" sz="3200" b="1" u="sng" dirty="0"/>
              <a:t>others</a:t>
            </a:r>
            <a:r>
              <a:rPr lang="en-US" sz="3200" b="1" dirty="0"/>
              <a:t> and the </a:t>
            </a:r>
            <a:r>
              <a:rPr lang="en-US" sz="3200" b="1" u="sng" dirty="0"/>
              <a:t>government</a:t>
            </a:r>
            <a:r>
              <a:rPr lang="en-US" sz="3200" b="1" dirty="0"/>
              <a:t> to </a:t>
            </a:r>
            <a:r>
              <a:rPr lang="en-US" sz="3200" b="1" u="sng" dirty="0"/>
              <a:t>support</a:t>
            </a:r>
            <a:r>
              <a:rPr lang="en-US" sz="3200" b="1" dirty="0"/>
              <a:t> me.</a:t>
            </a:r>
          </a:p>
          <a:p>
            <a:r>
              <a:rPr lang="en-US" sz="3200" b="1" dirty="0" smtClean="0"/>
              <a:t>I </a:t>
            </a:r>
            <a:r>
              <a:rPr lang="en-US" sz="3200" b="1" dirty="0"/>
              <a:t>need to </a:t>
            </a:r>
            <a:r>
              <a:rPr lang="en-US" sz="3200" b="1" u="sng" dirty="0"/>
              <a:t>continue</a:t>
            </a:r>
            <a:r>
              <a:rPr lang="en-US" sz="3200" b="1" dirty="0"/>
              <a:t> to </a:t>
            </a:r>
            <a:r>
              <a:rPr lang="en-US" sz="3200" b="1" u="sng" dirty="0"/>
              <a:t>work</a:t>
            </a:r>
            <a:r>
              <a:rPr lang="en-US" sz="3200" b="1" dirty="0"/>
              <a:t> hard.</a:t>
            </a:r>
          </a:p>
          <a:p>
            <a:r>
              <a:rPr lang="en-US" sz="3200" b="1" u="sng" dirty="0" smtClean="0"/>
              <a:t>God</a:t>
            </a:r>
            <a:r>
              <a:rPr lang="en-US" sz="3200" b="1" dirty="0" smtClean="0"/>
              <a:t> </a:t>
            </a:r>
            <a:r>
              <a:rPr lang="en-US" sz="3200" b="1" dirty="0"/>
              <a:t>will give me </a:t>
            </a:r>
            <a:r>
              <a:rPr lang="en-US" sz="3200" b="1" u="sng" dirty="0" smtClean="0"/>
              <a:t>peace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3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65</TotalTime>
  <Words>231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There is No Time to Be Lazy</vt:lpstr>
      <vt:lpstr>There is No Time to Be Lazy</vt:lpstr>
      <vt:lpstr>There is No Time to Be Lazy</vt:lpstr>
      <vt:lpstr>There is No Time to Be Lazy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9</cp:revision>
  <dcterms:created xsi:type="dcterms:W3CDTF">2014-10-26T12:47:06Z</dcterms:created>
  <dcterms:modified xsi:type="dcterms:W3CDTF">2014-11-14T16:56:38Z</dcterms:modified>
</cp:coreProperties>
</file>