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B75-2F3C-476E-83B3-D9EA183C5891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6D1C-8178-4766-89AE-36B7334C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6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B75-2F3C-476E-83B3-D9EA183C5891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6D1C-8178-4766-89AE-36B7334C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1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B75-2F3C-476E-83B3-D9EA183C5891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6D1C-8178-4766-89AE-36B7334C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6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B75-2F3C-476E-83B3-D9EA183C5891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6D1C-8178-4766-89AE-36B7334C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6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B75-2F3C-476E-83B3-D9EA183C5891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6D1C-8178-4766-89AE-36B7334C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11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B75-2F3C-476E-83B3-D9EA183C5891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6D1C-8178-4766-89AE-36B7334C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4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B75-2F3C-476E-83B3-D9EA183C5891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6D1C-8178-4766-89AE-36B7334C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97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B75-2F3C-476E-83B3-D9EA183C5891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6D1C-8178-4766-89AE-36B7334C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41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B75-2F3C-476E-83B3-D9EA183C5891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6D1C-8178-4766-89AE-36B7334C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4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B75-2F3C-476E-83B3-D9EA183C5891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6D1C-8178-4766-89AE-36B7334C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1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B75-2F3C-476E-83B3-D9EA183C5891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6D1C-8178-4766-89AE-36B7334C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0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78B75-2F3C-476E-83B3-D9EA183C5891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6D1C-8178-4766-89AE-36B7334C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3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ln>
            <a:solidFill>
              <a:schemeClr val="tx1"/>
            </a:solidFill>
          </a:ln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FF00"/>
        </a:buClr>
        <a:buFont typeface="Wingdings 2" pitchFamily="18" charset="2"/>
        <a:buChar char=""/>
        <a:defRPr sz="3200" b="1" kern="1200">
          <a:ln>
            <a:solidFill>
              <a:schemeClr val="tx1"/>
            </a:solidFill>
          </a:ln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FF00"/>
        </a:buClr>
        <a:buFont typeface="Wingdings 2" pitchFamily="18" charset="2"/>
        <a:buChar char=""/>
        <a:defRPr sz="2800" b="1" kern="1200">
          <a:ln>
            <a:solidFill>
              <a:schemeClr val="tx1"/>
            </a:solidFill>
          </a:ln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FF00"/>
        </a:buClr>
        <a:buFont typeface="Wingdings 2" pitchFamily="18" charset="2"/>
        <a:buChar char=""/>
        <a:defRPr sz="2400" b="1" kern="1200">
          <a:ln>
            <a:solidFill>
              <a:schemeClr val="tx1"/>
            </a:solidFill>
          </a:ln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FF00"/>
        </a:buClr>
        <a:buFont typeface="Wingdings 2" pitchFamily="18" charset="2"/>
        <a:buChar char=""/>
        <a:defRPr sz="2000" b="1" kern="1200">
          <a:ln>
            <a:solidFill>
              <a:schemeClr val="tx1"/>
            </a:solidFill>
          </a:ln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FF00"/>
        </a:buClr>
        <a:buFont typeface="Wingdings 2" pitchFamily="18" charset="2"/>
        <a:buChar char=""/>
        <a:defRPr sz="2000" b="1" kern="1200">
          <a:ln>
            <a:solidFill>
              <a:schemeClr val="tx1"/>
            </a:solidFill>
          </a:ln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Sometimes Good News is Hard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Luke 1:26-38, Matthew 1:18-25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Sometimes Good News is Hard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Mary’s Blessing wrapped in a trial.</a:t>
            </a:r>
          </a:p>
          <a:p>
            <a:pPr lvl="1"/>
            <a:r>
              <a:rPr lang="en-US" dirty="0" smtClean="0"/>
              <a:t>The confusing greeting of blessing.</a:t>
            </a:r>
          </a:p>
          <a:p>
            <a:pPr lvl="1"/>
            <a:r>
              <a:rPr lang="en-US" dirty="0" smtClean="0"/>
              <a:t>The blessing of a trial.</a:t>
            </a:r>
          </a:p>
          <a:p>
            <a:pPr lvl="1"/>
            <a:r>
              <a:rPr lang="en-US" dirty="0" smtClean="0"/>
              <a:t>The miracles in the blessed trial.</a:t>
            </a:r>
          </a:p>
          <a:p>
            <a:pPr lvl="1"/>
            <a:r>
              <a:rPr lang="en-US" dirty="0" smtClean="0"/>
              <a:t>Mary’s proper response to God.</a:t>
            </a:r>
          </a:p>
        </p:txBody>
      </p:sp>
    </p:spTree>
    <p:extLst>
      <p:ext uri="{BB962C8B-B14F-4D97-AF65-F5344CB8AC3E}">
        <p14:creationId xmlns:p14="http://schemas.microsoft.com/office/powerpoint/2010/main" val="316278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Mary’s Blessing wrapped in a trial.</a:t>
            </a:r>
          </a:p>
          <a:p>
            <a:r>
              <a:rPr lang="en-US" dirty="0" smtClean="0"/>
              <a:t>Joseph’s Blessing wrapped in a trial.</a:t>
            </a:r>
          </a:p>
          <a:p>
            <a:pPr lvl="1"/>
            <a:r>
              <a:rPr lang="en-US" dirty="0" smtClean="0"/>
              <a:t>The confusing situation around the blessing.</a:t>
            </a:r>
          </a:p>
          <a:p>
            <a:pPr lvl="1"/>
            <a:r>
              <a:rPr lang="en-US" dirty="0" smtClean="0"/>
              <a:t>The intervention of God in the trial.</a:t>
            </a:r>
          </a:p>
          <a:p>
            <a:pPr lvl="1"/>
            <a:r>
              <a:rPr lang="en-US" dirty="0" smtClean="0"/>
              <a:t>The fulfillment of the blessing.</a:t>
            </a:r>
          </a:p>
          <a:p>
            <a:pPr lvl="1"/>
            <a:r>
              <a:rPr lang="en-US" dirty="0" smtClean="0"/>
              <a:t>Joseph’s proper response to God.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Sometimes Good News is Hard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9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that mean to me?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 need to view trials as blessings from God.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need to have a willing servant’s heart to accept trials as challenges from God.</a:t>
            </a:r>
          </a:p>
        </p:txBody>
      </p:sp>
    </p:spTree>
    <p:extLst>
      <p:ext uri="{BB962C8B-B14F-4D97-AF65-F5344CB8AC3E}">
        <p14:creationId xmlns:p14="http://schemas.microsoft.com/office/powerpoint/2010/main" val="114580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ura Story~ Blessings - YouTub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6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126</Words>
  <Application>Microsoft Office PowerPoint</Application>
  <PresentationFormat>On-screen Show (4:3)</PresentationFormat>
  <Paragraphs>21</Paragraphs>
  <Slides>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Sometimes Good News is Hard</vt:lpstr>
      <vt:lpstr>Sometimes Good News is Hard</vt:lpstr>
      <vt:lpstr>Sometimes Good News is Hard</vt:lpstr>
      <vt:lpstr>What does that mean to me?</vt:lpstr>
      <vt:lpstr>PowerPoint Presentation</vt:lpstr>
    </vt:vector>
  </TitlesOfParts>
  <Company>Liberty Baptist Church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 Trevor Guiles</dc:creator>
  <cp:lastModifiedBy>Pastor Trevor Guiles</cp:lastModifiedBy>
  <cp:revision>9</cp:revision>
  <dcterms:created xsi:type="dcterms:W3CDTF">2012-12-01T21:36:58Z</dcterms:created>
  <dcterms:modified xsi:type="dcterms:W3CDTF">2012-12-01T22:59:49Z</dcterms:modified>
</cp:coreProperties>
</file>