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1" r:id="rId4"/>
    <p:sldId id="262" r:id="rId5"/>
    <p:sldId id="263" r:id="rId6"/>
    <p:sldId id="260" r:id="rId7"/>
    <p:sldId id="257" r:id="rId8"/>
    <p:sldId id="264" r:id="rId9"/>
    <p:sldId id="265" r:id="rId10"/>
    <p:sldId id="268" r:id="rId11"/>
    <p:sldId id="266" r:id="rId12"/>
    <p:sldId id="267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01"/>
    <a:srgbClr val="5EEC3C"/>
    <a:srgbClr val="1D3A00"/>
    <a:srgbClr val="6C1A00"/>
    <a:srgbClr val="003296"/>
    <a:srgbClr val="E39A39"/>
    <a:srgbClr val="FE9202"/>
    <a:srgbClr val="FEA402"/>
    <a:srgbClr val="D68B1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5CF06F-E836-4941-B969-84F9A03BE031}" v="6" dt="2021-11-27T16:30:38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104" d="100"/>
          <a:sy n="104" d="100"/>
        </p:scale>
        <p:origin x="850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vor Guiles" userId="23510a6ddb9179a9" providerId="LiveId" clId="{F05CF06F-E836-4941-B969-84F9A03BE031}"/>
    <pc:docChg chg="undo custSel addSld modSld">
      <pc:chgData name="Trevor Guiles" userId="23510a6ddb9179a9" providerId="LiveId" clId="{F05CF06F-E836-4941-B969-84F9A03BE031}" dt="2021-11-27T16:20:27.591" v="27"/>
      <pc:docMkLst>
        <pc:docMk/>
      </pc:docMkLst>
      <pc:sldChg chg="modSp mod">
        <pc:chgData name="Trevor Guiles" userId="23510a6ddb9179a9" providerId="LiveId" clId="{F05CF06F-E836-4941-B969-84F9A03BE031}" dt="2021-11-27T15:35:48.309" v="1" actId="6549"/>
        <pc:sldMkLst>
          <pc:docMk/>
          <pc:sldMk cId="363920370" sldId="256"/>
        </pc:sldMkLst>
        <pc:spChg chg="mod">
          <ac:chgData name="Trevor Guiles" userId="23510a6ddb9179a9" providerId="LiveId" clId="{F05CF06F-E836-4941-B969-84F9A03BE031}" dt="2021-11-27T15:35:45.510" v="0"/>
          <ac:spMkLst>
            <pc:docMk/>
            <pc:sldMk cId="363920370" sldId="256"/>
            <ac:spMk id="2" creationId="{00000000-0000-0000-0000-000000000000}"/>
          </ac:spMkLst>
        </pc:spChg>
        <pc:spChg chg="mod">
          <ac:chgData name="Trevor Guiles" userId="23510a6ddb9179a9" providerId="LiveId" clId="{F05CF06F-E836-4941-B969-84F9A03BE031}" dt="2021-11-27T15:35:48.309" v="1" actId="6549"/>
          <ac:spMkLst>
            <pc:docMk/>
            <pc:sldMk cId="363920370" sldId="256"/>
            <ac:spMk id="3" creationId="{00000000-0000-0000-0000-000000000000}"/>
          </ac:spMkLst>
        </pc:spChg>
      </pc:sldChg>
      <pc:sldChg chg="modSp mod">
        <pc:chgData name="Trevor Guiles" userId="23510a6ddb9179a9" providerId="LiveId" clId="{F05CF06F-E836-4941-B969-84F9A03BE031}" dt="2021-11-27T16:17:01.985" v="20"/>
        <pc:sldMkLst>
          <pc:docMk/>
          <pc:sldMk cId="4103309497" sldId="257"/>
        </pc:sldMkLst>
        <pc:spChg chg="mod">
          <ac:chgData name="Trevor Guiles" userId="23510a6ddb9179a9" providerId="LiveId" clId="{F05CF06F-E836-4941-B969-84F9A03BE031}" dt="2021-11-27T16:17:01.985" v="20"/>
          <ac:spMkLst>
            <pc:docMk/>
            <pc:sldMk cId="4103309497" sldId="257"/>
            <ac:spMk id="3" creationId="{00000000-0000-0000-0000-000000000000}"/>
          </ac:spMkLst>
        </pc:spChg>
      </pc:sldChg>
      <pc:sldChg chg="modSp mod">
        <pc:chgData name="Trevor Guiles" userId="23510a6ddb9179a9" providerId="LiveId" clId="{F05CF06F-E836-4941-B969-84F9A03BE031}" dt="2021-11-27T16:15:46.901" v="8" actId="115"/>
        <pc:sldMkLst>
          <pc:docMk/>
          <pc:sldMk cId="1101633878" sldId="259"/>
        </pc:sldMkLst>
        <pc:spChg chg="mod">
          <ac:chgData name="Trevor Guiles" userId="23510a6ddb9179a9" providerId="LiveId" clId="{F05CF06F-E836-4941-B969-84F9A03BE031}" dt="2021-11-27T16:15:46.901" v="8" actId="115"/>
          <ac:spMkLst>
            <pc:docMk/>
            <pc:sldMk cId="1101633878" sldId="259"/>
            <ac:spMk id="5" creationId="{00000000-0000-0000-0000-000000000000}"/>
          </ac:spMkLst>
        </pc:spChg>
      </pc:sldChg>
      <pc:sldChg chg="modSp mod">
        <pc:chgData name="Trevor Guiles" userId="23510a6ddb9179a9" providerId="LiveId" clId="{F05CF06F-E836-4941-B969-84F9A03BE031}" dt="2021-11-27T16:16:02.061" v="11" actId="115"/>
        <pc:sldMkLst>
          <pc:docMk/>
          <pc:sldMk cId="2207036523" sldId="261"/>
        </pc:sldMkLst>
        <pc:spChg chg="mod">
          <ac:chgData name="Trevor Guiles" userId="23510a6ddb9179a9" providerId="LiveId" clId="{F05CF06F-E836-4941-B969-84F9A03BE031}" dt="2021-11-27T16:16:02.061" v="11" actId="115"/>
          <ac:spMkLst>
            <pc:docMk/>
            <pc:sldMk cId="2207036523" sldId="261"/>
            <ac:spMk id="5" creationId="{00000000-0000-0000-0000-000000000000}"/>
          </ac:spMkLst>
        </pc:spChg>
      </pc:sldChg>
      <pc:sldChg chg="modSp mod">
        <pc:chgData name="Trevor Guiles" userId="23510a6ddb9179a9" providerId="LiveId" clId="{F05CF06F-E836-4941-B969-84F9A03BE031}" dt="2021-11-27T16:16:19.581" v="14" actId="115"/>
        <pc:sldMkLst>
          <pc:docMk/>
          <pc:sldMk cId="947614919" sldId="262"/>
        </pc:sldMkLst>
        <pc:spChg chg="mod">
          <ac:chgData name="Trevor Guiles" userId="23510a6ddb9179a9" providerId="LiveId" clId="{F05CF06F-E836-4941-B969-84F9A03BE031}" dt="2021-11-27T16:16:19.581" v="14" actId="115"/>
          <ac:spMkLst>
            <pc:docMk/>
            <pc:sldMk cId="947614919" sldId="262"/>
            <ac:spMk id="5" creationId="{00000000-0000-0000-0000-000000000000}"/>
          </ac:spMkLst>
        </pc:spChg>
      </pc:sldChg>
      <pc:sldChg chg="modSp mod">
        <pc:chgData name="Trevor Guiles" userId="23510a6ddb9179a9" providerId="LiveId" clId="{F05CF06F-E836-4941-B969-84F9A03BE031}" dt="2021-11-27T16:16:41.804" v="19" actId="6549"/>
        <pc:sldMkLst>
          <pc:docMk/>
          <pc:sldMk cId="4054533321" sldId="263"/>
        </pc:sldMkLst>
        <pc:spChg chg="mod">
          <ac:chgData name="Trevor Guiles" userId="23510a6ddb9179a9" providerId="LiveId" clId="{F05CF06F-E836-4941-B969-84F9A03BE031}" dt="2021-11-27T16:16:41.804" v="19" actId="6549"/>
          <ac:spMkLst>
            <pc:docMk/>
            <pc:sldMk cId="4054533321" sldId="263"/>
            <ac:spMk id="5" creationId="{00000000-0000-0000-0000-000000000000}"/>
          </ac:spMkLst>
        </pc:spChg>
      </pc:sldChg>
      <pc:sldChg chg="modSp mod">
        <pc:chgData name="Trevor Guiles" userId="23510a6ddb9179a9" providerId="LiveId" clId="{F05CF06F-E836-4941-B969-84F9A03BE031}" dt="2021-11-27T16:17:11.906" v="21"/>
        <pc:sldMkLst>
          <pc:docMk/>
          <pc:sldMk cId="3809394518" sldId="264"/>
        </pc:sldMkLst>
        <pc:spChg chg="mod">
          <ac:chgData name="Trevor Guiles" userId="23510a6ddb9179a9" providerId="LiveId" clId="{F05CF06F-E836-4941-B969-84F9A03BE031}" dt="2021-11-27T16:17:11.906" v="21"/>
          <ac:spMkLst>
            <pc:docMk/>
            <pc:sldMk cId="3809394518" sldId="264"/>
            <ac:spMk id="3" creationId="{00000000-0000-0000-0000-000000000000}"/>
          </ac:spMkLst>
        </pc:spChg>
      </pc:sldChg>
      <pc:sldChg chg="modSp mod">
        <pc:chgData name="Trevor Guiles" userId="23510a6ddb9179a9" providerId="LiveId" clId="{F05CF06F-E836-4941-B969-84F9A03BE031}" dt="2021-11-27T16:17:23.954" v="22"/>
        <pc:sldMkLst>
          <pc:docMk/>
          <pc:sldMk cId="53740525" sldId="265"/>
        </pc:sldMkLst>
        <pc:spChg chg="mod">
          <ac:chgData name="Trevor Guiles" userId="23510a6ddb9179a9" providerId="LiveId" clId="{F05CF06F-E836-4941-B969-84F9A03BE031}" dt="2021-11-27T16:17:23.954" v="22"/>
          <ac:spMkLst>
            <pc:docMk/>
            <pc:sldMk cId="53740525" sldId="265"/>
            <ac:spMk id="3" creationId="{00000000-0000-0000-0000-000000000000}"/>
          </ac:spMkLst>
        </pc:spChg>
      </pc:sldChg>
      <pc:sldChg chg="modSp mod">
        <pc:chgData name="Trevor Guiles" userId="23510a6ddb9179a9" providerId="LiveId" clId="{F05CF06F-E836-4941-B969-84F9A03BE031}" dt="2021-11-27T16:17:50.819" v="24"/>
        <pc:sldMkLst>
          <pc:docMk/>
          <pc:sldMk cId="1442556515" sldId="266"/>
        </pc:sldMkLst>
        <pc:spChg chg="mod">
          <ac:chgData name="Trevor Guiles" userId="23510a6ddb9179a9" providerId="LiveId" clId="{F05CF06F-E836-4941-B969-84F9A03BE031}" dt="2021-11-27T16:17:50.819" v="24"/>
          <ac:spMkLst>
            <pc:docMk/>
            <pc:sldMk cId="1442556515" sldId="266"/>
            <ac:spMk id="3" creationId="{00000000-0000-0000-0000-000000000000}"/>
          </ac:spMkLst>
        </pc:spChg>
      </pc:sldChg>
      <pc:sldChg chg="modSp mod">
        <pc:chgData name="Trevor Guiles" userId="23510a6ddb9179a9" providerId="LiveId" clId="{F05CF06F-E836-4941-B969-84F9A03BE031}" dt="2021-11-27T16:20:14.743" v="25"/>
        <pc:sldMkLst>
          <pc:docMk/>
          <pc:sldMk cId="1131020754" sldId="267"/>
        </pc:sldMkLst>
        <pc:spChg chg="mod">
          <ac:chgData name="Trevor Guiles" userId="23510a6ddb9179a9" providerId="LiveId" clId="{F05CF06F-E836-4941-B969-84F9A03BE031}" dt="2021-11-27T16:20:14.743" v="25"/>
          <ac:spMkLst>
            <pc:docMk/>
            <pc:sldMk cId="1131020754" sldId="267"/>
            <ac:spMk id="3" creationId="{00000000-0000-0000-0000-000000000000}"/>
          </ac:spMkLst>
        </pc:spChg>
      </pc:sldChg>
      <pc:sldChg chg="modSp mod">
        <pc:chgData name="Trevor Guiles" userId="23510a6ddb9179a9" providerId="LiveId" clId="{F05CF06F-E836-4941-B969-84F9A03BE031}" dt="2021-11-27T16:17:38.782" v="23"/>
        <pc:sldMkLst>
          <pc:docMk/>
          <pc:sldMk cId="3505177302" sldId="268"/>
        </pc:sldMkLst>
        <pc:spChg chg="mod">
          <ac:chgData name="Trevor Guiles" userId="23510a6ddb9179a9" providerId="LiveId" clId="{F05CF06F-E836-4941-B969-84F9A03BE031}" dt="2021-11-27T16:17:38.782" v="23"/>
          <ac:spMkLst>
            <pc:docMk/>
            <pc:sldMk cId="3505177302" sldId="268"/>
            <ac:spMk id="3" creationId="{00000000-0000-0000-0000-000000000000}"/>
          </ac:spMkLst>
        </pc:spChg>
      </pc:sldChg>
      <pc:sldChg chg="modSp add mod">
        <pc:chgData name="Trevor Guiles" userId="23510a6ddb9179a9" providerId="LiveId" clId="{F05CF06F-E836-4941-B969-84F9A03BE031}" dt="2021-11-27T16:20:27.591" v="27"/>
        <pc:sldMkLst>
          <pc:docMk/>
          <pc:sldMk cId="720291720" sldId="269"/>
        </pc:sldMkLst>
        <pc:spChg chg="mod">
          <ac:chgData name="Trevor Guiles" userId="23510a6ddb9179a9" providerId="LiveId" clId="{F05CF06F-E836-4941-B969-84F9A03BE031}" dt="2021-11-27T16:20:27.591" v="27"/>
          <ac:spMkLst>
            <pc:docMk/>
            <pc:sldMk cId="720291720" sldId="26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06491-452D-4172-931E-27C60EDC195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D8E01-E833-4120-8BD2-0B780886D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7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3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490" y="1044700"/>
            <a:ext cx="7635250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490" y="1808225"/>
            <a:ext cx="7635250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E:\websites\free-power-point-templates\2012\logos.png">
            <a:extLst>
              <a:ext uri="{FF2B5EF4-FFF2-40B4-BE49-F238E27FC236}">
                <a16:creationId xmlns:a16="http://schemas.microsoft.com/office/drawing/2014/main" id="{90D54EE7-53B5-4A46-88E6-8FB8717DB3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3929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6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281175"/>
            <a:ext cx="6719019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044701"/>
            <a:ext cx="6719019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91995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64123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11363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64123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1363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D2231-9C9E-4C11-8168-3141374AB148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Being Thankful for God's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891995"/>
            <a:ext cx="8246070" cy="397033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Amasis MT Pro Black" panose="02040A04050005020304" pitchFamily="18" charset="0"/>
              </a:rPr>
              <a:t>Follow God’s Word!</a:t>
            </a:r>
          </a:p>
        </p:txBody>
      </p:sp>
    </p:spTree>
    <p:extLst>
      <p:ext uri="{BB962C8B-B14F-4D97-AF65-F5344CB8AC3E}">
        <p14:creationId xmlns:p14="http://schemas.microsoft.com/office/powerpoint/2010/main" val="350517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891995"/>
            <a:ext cx="8246070" cy="397033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Amasis MT Pro Black" panose="02040A04050005020304" pitchFamily="18" charset="0"/>
              </a:rPr>
              <a:t>Pray, pray, pray!</a:t>
            </a:r>
          </a:p>
        </p:txBody>
      </p:sp>
    </p:spTree>
    <p:extLst>
      <p:ext uri="{BB962C8B-B14F-4D97-AF65-F5344CB8AC3E}">
        <p14:creationId xmlns:p14="http://schemas.microsoft.com/office/powerpoint/2010/main" val="1442556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891995"/>
            <a:ext cx="8246070" cy="397033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Amasis MT Pro Black" panose="02040A04050005020304" pitchFamily="18" charset="0"/>
              </a:rPr>
              <a:t>Don’t be a weak, uncommitted loner! Commit to Christ and His Church!</a:t>
            </a:r>
          </a:p>
        </p:txBody>
      </p:sp>
    </p:spTree>
    <p:extLst>
      <p:ext uri="{BB962C8B-B14F-4D97-AF65-F5344CB8AC3E}">
        <p14:creationId xmlns:p14="http://schemas.microsoft.com/office/powerpoint/2010/main" val="113102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891995"/>
            <a:ext cx="8246070" cy="397033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Amasis MT Pro Black" panose="02040A04050005020304" pitchFamily="18" charset="0"/>
              </a:rPr>
              <a:t>Don’t leave anyone behind! Act your place in God’s Church!</a:t>
            </a:r>
          </a:p>
        </p:txBody>
      </p:sp>
    </p:spTree>
    <p:extLst>
      <p:ext uri="{BB962C8B-B14F-4D97-AF65-F5344CB8AC3E}">
        <p14:creationId xmlns:p14="http://schemas.microsoft.com/office/powerpoint/2010/main" val="72029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281176"/>
            <a:ext cx="6719019" cy="442729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u="sng" dirty="0">
                <a:latin typeface="Amasis MT Pro Black" panose="020B0604020202020204" pitchFamily="18" charset="0"/>
              </a:rPr>
              <a:t>Trouble</a:t>
            </a:r>
            <a:r>
              <a:rPr lang="en-US" sz="4400" b="1" dirty="0">
                <a:latin typeface="Amasis MT Pro Black" panose="020B0604020202020204" pitchFamily="18" charset="0"/>
              </a:rPr>
              <a:t> will come because the world </a:t>
            </a:r>
            <a:r>
              <a:rPr lang="en-US" sz="4400" b="1" u="sng" dirty="0">
                <a:latin typeface="Amasis MT Pro Black" panose="020B0604020202020204" pitchFamily="18" charset="0"/>
              </a:rPr>
              <a:t>thinks</a:t>
            </a:r>
            <a:r>
              <a:rPr lang="en-US" sz="4400" b="1" dirty="0">
                <a:latin typeface="Amasis MT Pro Black" panose="020B0604020202020204" pitchFamily="18" charset="0"/>
              </a:rPr>
              <a:t> differently.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281176"/>
            <a:ext cx="6719019" cy="442729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Amasis MT Pro Black" panose="020B0604020202020204" pitchFamily="18" charset="0"/>
              </a:rPr>
              <a:t>Strengthen your faith through </a:t>
            </a:r>
            <a:r>
              <a:rPr lang="en-US" sz="4400" b="1" u="sng" dirty="0">
                <a:latin typeface="Amasis MT Pro Black" panose="020B0604020202020204" pitchFamily="18" charset="0"/>
              </a:rPr>
              <a:t>God’s Word</a:t>
            </a:r>
            <a:r>
              <a:rPr lang="en-US" sz="4400" b="1" dirty="0">
                <a:latin typeface="Amasis MT Pro Black" panose="020B0604020202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03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281176"/>
            <a:ext cx="6719019" cy="442729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Amasis MT Pro Black" panose="020B0604020202020204" pitchFamily="18" charset="0"/>
              </a:rPr>
              <a:t>Strengthen your faith through </a:t>
            </a:r>
            <a:r>
              <a:rPr lang="en-US" sz="4400" b="1" u="sng" dirty="0">
                <a:latin typeface="Amasis MT Pro Black" panose="020B0604020202020204" pitchFamily="18" charset="0"/>
              </a:rPr>
              <a:t>prayer</a:t>
            </a:r>
            <a:r>
              <a:rPr lang="en-US" sz="4400" b="1" dirty="0">
                <a:latin typeface="Amasis MT Pro Black" panose="020B0604020202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61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281176"/>
            <a:ext cx="6719019" cy="442729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Amasis MT Pro Black" panose="020B0604020202020204" pitchFamily="18" charset="0"/>
              </a:rPr>
              <a:t>Strengthen your faith through</a:t>
            </a:r>
          </a:p>
          <a:p>
            <a:pPr marL="0" indent="0" algn="ctr">
              <a:buNone/>
            </a:pPr>
            <a:r>
              <a:rPr lang="en-US" sz="4400" b="1" u="sng" dirty="0">
                <a:latin typeface="Amasis MT Pro Black" panose="020B0604020202020204" pitchFamily="18" charset="0"/>
              </a:rPr>
              <a:t>the Local Church</a:t>
            </a:r>
            <a:r>
              <a:rPr lang="en-US" sz="4400" b="1" dirty="0">
                <a:latin typeface="Amasis MT Pro Black" panose="020B0604020202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533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100093-98FE-419F-A518-B4EDE1BF7967}"/>
              </a:ext>
            </a:extLst>
          </p:cNvPr>
          <p:cNvSpPr/>
          <p:nvPr/>
        </p:nvSpPr>
        <p:spPr>
          <a:xfrm>
            <a:off x="-15166" y="1417588"/>
            <a:ext cx="917433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sis MT Pro Black" panose="02040A04050005020304" pitchFamily="18" charset="0"/>
              </a:rPr>
              <a:t>How does that apply to me?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891995"/>
            <a:ext cx="8246070" cy="397033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Amasis MT Pro Black" panose="02040A04050005020304" pitchFamily="18" charset="0"/>
              </a:rPr>
              <a:t>Tough times are coming!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891995"/>
            <a:ext cx="8246070" cy="397033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Amasis MT Pro Black" panose="02040A04050005020304" pitchFamily="18" charset="0"/>
              </a:rPr>
              <a:t>Thank God that He has planned for the tough times!</a:t>
            </a:r>
          </a:p>
        </p:txBody>
      </p:sp>
    </p:spTree>
    <p:extLst>
      <p:ext uri="{BB962C8B-B14F-4D97-AF65-F5344CB8AC3E}">
        <p14:creationId xmlns:p14="http://schemas.microsoft.com/office/powerpoint/2010/main" val="380939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891995"/>
            <a:ext cx="8246070" cy="397033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Amasis MT Pro Black" panose="02040A04050005020304" pitchFamily="18" charset="0"/>
              </a:rPr>
              <a:t>Get into and learn God’s Word!</a:t>
            </a:r>
          </a:p>
        </p:txBody>
      </p:sp>
    </p:spTree>
    <p:extLst>
      <p:ext uri="{BB962C8B-B14F-4D97-AF65-F5344CB8AC3E}">
        <p14:creationId xmlns:p14="http://schemas.microsoft.com/office/powerpoint/2010/main" val="5374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On-screen Show (16:9)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Amasis MT Pro Black</vt:lpstr>
      <vt:lpstr>Arial</vt:lpstr>
      <vt:lpstr>Calibri</vt:lpstr>
      <vt:lpstr>Office Theme</vt:lpstr>
      <vt:lpstr>Being Thankful for God's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Trevor Guiles</cp:lastModifiedBy>
  <cp:revision>94</cp:revision>
  <dcterms:created xsi:type="dcterms:W3CDTF">2013-08-21T19:17:07Z</dcterms:created>
  <dcterms:modified xsi:type="dcterms:W3CDTF">2021-11-27T16:30:42Z</dcterms:modified>
</cp:coreProperties>
</file>