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8521FE-E3AE-4937-9E44-4E7D53CCD407}" type="datetimeFigureOut">
              <a:rPr lang="en-US" smtClean="0"/>
              <a:t>11/26/2016</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C2443024-EA34-4FC8-9689-659B3A68078E}"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521FE-E3AE-4937-9E44-4E7D53CCD407}"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521FE-E3AE-4937-9E44-4E7D53CCD407}"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C2443024-EA34-4FC8-9689-659B3A68078E}"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521FE-E3AE-4937-9E44-4E7D53CCD407}" type="datetimeFigureOut">
              <a:rPr lang="en-US" smtClean="0"/>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521FE-E3AE-4937-9E44-4E7D53CCD407}" type="datetimeFigureOut">
              <a:rPr lang="en-US" smtClean="0"/>
              <a:t>11/26/2016</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C2443024-EA34-4FC8-9689-659B3A68078E}"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521FE-E3AE-4937-9E44-4E7D53CCD407}"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521FE-E3AE-4937-9E44-4E7D53CCD407}" type="datetimeFigureOut">
              <a:rPr lang="en-US" smtClean="0"/>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521FE-E3AE-4937-9E44-4E7D53CCD407}" type="datetimeFigureOut">
              <a:rPr lang="en-US" smtClean="0"/>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521FE-E3AE-4937-9E44-4E7D53CCD407}" type="datetimeFigureOut">
              <a:rPr lang="en-US" smtClean="0"/>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43024-EA34-4FC8-9689-659B3A6807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8521FE-E3AE-4937-9E44-4E7D53CCD407}"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3024-EA34-4FC8-9689-659B3A68078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08521FE-E3AE-4937-9E44-4E7D53CCD407}" type="datetimeFigureOut">
              <a:rPr lang="en-US" smtClean="0"/>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43024-EA34-4FC8-9689-659B3A68078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08521FE-E3AE-4937-9E44-4E7D53CCD407}" type="datetimeFigureOut">
              <a:rPr lang="en-US" smtClean="0"/>
              <a:t>11/26/2016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2443024-EA34-4FC8-9689-659B3A68078E}"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Why Do We Need A Deliverer?</a:t>
            </a:r>
            <a:endParaRPr lang="en-US" sz="5400" b="1" dirty="0"/>
          </a:p>
        </p:txBody>
      </p:sp>
      <p:sp>
        <p:nvSpPr>
          <p:cNvPr id="3" name="Subtitle 2"/>
          <p:cNvSpPr>
            <a:spLocks noGrp="1"/>
          </p:cNvSpPr>
          <p:nvPr>
            <p:ph type="subTitle" idx="1"/>
          </p:nvPr>
        </p:nvSpPr>
        <p:spPr/>
        <p:txBody>
          <a:bodyPr>
            <a:normAutofit fontScale="85000" lnSpcReduction="20000"/>
          </a:bodyPr>
          <a:lstStyle/>
          <a:p>
            <a:endParaRPr lang="en-US" sz="4000" b="1" dirty="0">
              <a:solidFill>
                <a:schemeClr val="tx1"/>
              </a:solidFill>
            </a:endParaRPr>
          </a:p>
        </p:txBody>
      </p:sp>
    </p:spTree>
    <p:extLst>
      <p:ext uri="{BB962C8B-B14F-4D97-AF65-F5344CB8AC3E}">
        <p14:creationId xmlns:p14="http://schemas.microsoft.com/office/powerpoint/2010/main" val="574934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rmAutofit fontScale="90000"/>
          </a:bodyPr>
          <a:lstStyle/>
          <a:p>
            <a:r>
              <a:rPr lang="en-US" b="1" dirty="0" smtClean="0">
                <a:ln>
                  <a:noFill/>
                </a:ln>
              </a:rPr>
              <a:t>The </a:t>
            </a:r>
            <a:r>
              <a:rPr lang="en-US" b="1" u="sng" dirty="0">
                <a:ln>
                  <a:noFill/>
                </a:ln>
              </a:rPr>
              <a:t>human</a:t>
            </a:r>
            <a:r>
              <a:rPr lang="en-US" b="1" dirty="0">
                <a:ln>
                  <a:noFill/>
                </a:ln>
              </a:rPr>
              <a:t> race is under the </a:t>
            </a:r>
            <a:r>
              <a:rPr lang="en-US" b="1" u="sng" dirty="0">
                <a:ln>
                  <a:noFill/>
                </a:ln>
              </a:rPr>
              <a:t>curse</a:t>
            </a:r>
            <a:r>
              <a:rPr lang="en-US" b="1" dirty="0">
                <a:ln>
                  <a:noFill/>
                </a:ln>
              </a:rPr>
              <a:t> of sin.</a:t>
            </a:r>
            <a:endParaRPr lang="en-US" sz="5400" b="1" dirty="0">
              <a:ln>
                <a:noFill/>
              </a:ln>
            </a:endParaRPr>
          </a:p>
        </p:txBody>
      </p:sp>
      <p:sp>
        <p:nvSpPr>
          <p:cNvPr id="3" name="Content Placeholder 2"/>
          <p:cNvSpPr>
            <a:spLocks noGrp="1"/>
          </p:cNvSpPr>
          <p:nvPr>
            <p:ph idx="1"/>
          </p:nvPr>
        </p:nvSpPr>
        <p:spPr/>
        <p:txBody>
          <a:bodyPr>
            <a:normAutofit/>
          </a:bodyPr>
          <a:lstStyle/>
          <a:p>
            <a:pPr marL="0" indent="0">
              <a:buNone/>
            </a:pPr>
            <a:r>
              <a:rPr lang="en-US" sz="4400" b="1" dirty="0" smtClean="0"/>
              <a:t>The </a:t>
            </a:r>
            <a:r>
              <a:rPr lang="en-US" sz="4400" b="1" dirty="0"/>
              <a:t>command was </a:t>
            </a:r>
            <a:r>
              <a:rPr lang="en-US" sz="4400" b="1" u="sng" dirty="0"/>
              <a:t>clear</a:t>
            </a:r>
            <a:r>
              <a:rPr lang="en-US" sz="4400" b="1" dirty="0"/>
              <a:t> and </a:t>
            </a:r>
            <a:r>
              <a:rPr lang="en-US" sz="4400" b="1" u="sng" dirty="0"/>
              <a:t>reasonable</a:t>
            </a:r>
            <a:r>
              <a:rPr lang="en-US" sz="4400" b="1" dirty="0"/>
              <a:t>.</a:t>
            </a:r>
          </a:p>
          <a:p>
            <a:pPr marL="0" indent="0">
              <a:buNone/>
            </a:pPr>
            <a:r>
              <a:rPr lang="en-US" sz="4400" b="1" dirty="0" smtClean="0"/>
              <a:t>They </a:t>
            </a:r>
            <a:r>
              <a:rPr lang="en-US" sz="4400" b="1" u="sng" dirty="0"/>
              <a:t>willfully</a:t>
            </a:r>
            <a:r>
              <a:rPr lang="en-US" sz="4400" b="1" dirty="0"/>
              <a:t> disobeyed.</a:t>
            </a:r>
          </a:p>
          <a:p>
            <a:pPr marL="0" indent="0">
              <a:buNone/>
            </a:pPr>
            <a:r>
              <a:rPr lang="en-US" sz="4400" b="1" dirty="0" smtClean="0"/>
              <a:t>We </a:t>
            </a:r>
            <a:r>
              <a:rPr lang="en-US" sz="4400" b="1" dirty="0"/>
              <a:t>all </a:t>
            </a:r>
            <a:r>
              <a:rPr lang="en-US" sz="4400" b="1" u="sng" dirty="0"/>
              <a:t>participated</a:t>
            </a:r>
            <a:r>
              <a:rPr lang="en-US" sz="4400" b="1" dirty="0"/>
              <a:t> in their </a:t>
            </a:r>
            <a:r>
              <a:rPr lang="en-US" sz="4400" b="1" u="sng" dirty="0" smtClean="0"/>
              <a:t>sin</a:t>
            </a:r>
            <a:r>
              <a:rPr lang="en-US" sz="4400" b="1" dirty="0" smtClean="0"/>
              <a:t>.</a:t>
            </a:r>
            <a:endParaRPr lang="en-US" sz="4400" b="1" dirty="0"/>
          </a:p>
        </p:txBody>
      </p:sp>
    </p:spTree>
    <p:extLst>
      <p:ext uri="{BB962C8B-B14F-4D97-AF65-F5344CB8AC3E}">
        <p14:creationId xmlns:p14="http://schemas.microsoft.com/office/powerpoint/2010/main" val="4118382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noFill/>
                </a:ln>
              </a:rPr>
              <a:t>God </a:t>
            </a:r>
            <a:r>
              <a:rPr lang="en-US" b="1" dirty="0">
                <a:ln>
                  <a:noFill/>
                </a:ln>
              </a:rPr>
              <a:t>has </a:t>
            </a:r>
            <a:r>
              <a:rPr lang="en-US" b="1" u="sng" dirty="0">
                <a:ln>
                  <a:noFill/>
                </a:ln>
              </a:rPr>
              <a:t>very</a:t>
            </a:r>
            <a:r>
              <a:rPr lang="en-US" b="1" dirty="0">
                <a:ln>
                  <a:noFill/>
                </a:ln>
              </a:rPr>
              <a:t> high </a:t>
            </a:r>
            <a:r>
              <a:rPr lang="en-US" b="1" u="sng" dirty="0">
                <a:ln>
                  <a:noFill/>
                </a:ln>
              </a:rPr>
              <a:t>standards</a:t>
            </a:r>
            <a:r>
              <a:rPr lang="en-US" b="1" dirty="0">
                <a:ln>
                  <a:noFill/>
                </a:ln>
              </a:rPr>
              <a:t>.</a:t>
            </a:r>
            <a:endParaRPr lang="en-US" sz="5400" b="1" dirty="0">
              <a:ln>
                <a:noFill/>
              </a:ln>
            </a:endParaRPr>
          </a:p>
        </p:txBody>
      </p:sp>
      <p:sp>
        <p:nvSpPr>
          <p:cNvPr id="3" name="Content Placeholder 2"/>
          <p:cNvSpPr>
            <a:spLocks noGrp="1"/>
          </p:cNvSpPr>
          <p:nvPr>
            <p:ph idx="1"/>
          </p:nvPr>
        </p:nvSpPr>
        <p:spPr/>
        <p:txBody>
          <a:bodyPr>
            <a:normAutofit/>
          </a:bodyPr>
          <a:lstStyle/>
          <a:p>
            <a:pPr marL="0" indent="0">
              <a:buNone/>
            </a:pPr>
            <a:r>
              <a:rPr lang="en-US" sz="4400" b="1" dirty="0" smtClean="0"/>
              <a:t>God </a:t>
            </a:r>
            <a:r>
              <a:rPr lang="en-US" sz="4400" b="1" dirty="0"/>
              <a:t>requires us to </a:t>
            </a:r>
            <a:r>
              <a:rPr lang="en-US" sz="4400" b="1" u="sng" dirty="0"/>
              <a:t>love</a:t>
            </a:r>
            <a:r>
              <a:rPr lang="en-US" sz="4400" b="1" dirty="0"/>
              <a:t> Him with all that we </a:t>
            </a:r>
            <a:r>
              <a:rPr lang="en-US" sz="4400" b="1" u="sng" dirty="0"/>
              <a:t>are</a:t>
            </a:r>
            <a:r>
              <a:rPr lang="en-US" sz="4400" b="1" dirty="0"/>
              <a:t>, </a:t>
            </a:r>
            <a:r>
              <a:rPr lang="en-US" sz="4400" b="1" u="sng" dirty="0"/>
              <a:t>say</a:t>
            </a:r>
            <a:r>
              <a:rPr lang="en-US" sz="4400" b="1" dirty="0"/>
              <a:t>, </a:t>
            </a:r>
            <a:r>
              <a:rPr lang="en-US" sz="4400" b="1" u="sng" dirty="0"/>
              <a:t>think</a:t>
            </a:r>
            <a:r>
              <a:rPr lang="en-US" sz="4400" b="1" dirty="0"/>
              <a:t> and </a:t>
            </a:r>
            <a:r>
              <a:rPr lang="en-US" sz="4400" b="1" u="sng" dirty="0"/>
              <a:t>do</a:t>
            </a:r>
            <a:r>
              <a:rPr lang="en-US" sz="4400" b="1" dirty="0"/>
              <a:t>.</a:t>
            </a:r>
          </a:p>
          <a:p>
            <a:pPr marL="0" indent="0">
              <a:buNone/>
            </a:pPr>
            <a:r>
              <a:rPr lang="en-US" sz="4400" b="1" dirty="0" smtClean="0"/>
              <a:t>Breaking </a:t>
            </a:r>
            <a:r>
              <a:rPr lang="en-US" sz="4400" b="1" u="sng" dirty="0"/>
              <a:t>one</a:t>
            </a:r>
            <a:r>
              <a:rPr lang="en-US" sz="4400" b="1" dirty="0"/>
              <a:t> area is breaking </a:t>
            </a:r>
            <a:r>
              <a:rPr lang="en-US" sz="4400" b="1" u="sng" dirty="0"/>
              <a:t>all</a:t>
            </a:r>
            <a:r>
              <a:rPr lang="en-US" sz="4400" b="1" dirty="0"/>
              <a:t>.</a:t>
            </a:r>
          </a:p>
          <a:p>
            <a:pPr marL="0" indent="0">
              <a:buNone/>
            </a:pPr>
            <a:r>
              <a:rPr lang="en-US" sz="4400" b="1" dirty="0" smtClean="0"/>
              <a:t>We </a:t>
            </a:r>
            <a:r>
              <a:rPr lang="en-US" sz="4400" b="1" dirty="0"/>
              <a:t>are to </a:t>
            </a:r>
            <a:r>
              <a:rPr lang="en-US" sz="4400" b="1" u="sng" dirty="0"/>
              <a:t>continually</a:t>
            </a:r>
            <a:r>
              <a:rPr lang="en-US" sz="4400" b="1" dirty="0"/>
              <a:t> focus upon </a:t>
            </a:r>
            <a:r>
              <a:rPr lang="en-US" sz="4400" b="1" u="sng" dirty="0" smtClean="0"/>
              <a:t>God</a:t>
            </a:r>
            <a:r>
              <a:rPr lang="en-US" sz="4400" b="1" dirty="0" smtClean="0"/>
              <a:t>.</a:t>
            </a:r>
            <a:endParaRPr lang="en-US" sz="4400" b="1" dirty="0"/>
          </a:p>
        </p:txBody>
      </p:sp>
    </p:spTree>
    <p:extLst>
      <p:ext uri="{BB962C8B-B14F-4D97-AF65-F5344CB8AC3E}">
        <p14:creationId xmlns:p14="http://schemas.microsoft.com/office/powerpoint/2010/main" val="101275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
            <a:ext cx="9144000" cy="1111664"/>
          </a:xfrm>
        </p:spPr>
        <p:txBody>
          <a:bodyPr>
            <a:normAutofit fontScale="90000"/>
          </a:bodyPr>
          <a:lstStyle/>
          <a:p>
            <a:r>
              <a:rPr lang="en-US" b="1" dirty="0" smtClean="0">
                <a:ln>
                  <a:noFill/>
                </a:ln>
              </a:rPr>
              <a:t>Man </a:t>
            </a:r>
            <a:r>
              <a:rPr lang="en-US" b="1" dirty="0">
                <a:ln>
                  <a:noFill/>
                </a:ln>
              </a:rPr>
              <a:t>continually </a:t>
            </a:r>
            <a:r>
              <a:rPr lang="en-US" b="1" u="sng" dirty="0">
                <a:ln>
                  <a:noFill/>
                </a:ln>
              </a:rPr>
              <a:t>fails</a:t>
            </a:r>
            <a:r>
              <a:rPr lang="en-US" b="1" dirty="0">
                <a:ln>
                  <a:noFill/>
                </a:ln>
              </a:rPr>
              <a:t> to </a:t>
            </a:r>
            <a:r>
              <a:rPr lang="en-US" b="1" u="sng" dirty="0">
                <a:ln>
                  <a:noFill/>
                </a:ln>
              </a:rPr>
              <a:t>keep</a:t>
            </a:r>
            <a:r>
              <a:rPr lang="en-US" b="1" dirty="0">
                <a:ln>
                  <a:noFill/>
                </a:ln>
              </a:rPr>
              <a:t> God’s standards.</a:t>
            </a:r>
            <a:endParaRPr lang="en-US" sz="5400" b="1" dirty="0">
              <a:ln>
                <a:noFill/>
              </a:ln>
            </a:endParaRPr>
          </a:p>
        </p:txBody>
      </p:sp>
      <p:sp>
        <p:nvSpPr>
          <p:cNvPr id="3" name="Content Placeholder 2"/>
          <p:cNvSpPr>
            <a:spLocks noGrp="1"/>
          </p:cNvSpPr>
          <p:nvPr>
            <p:ph idx="1"/>
          </p:nvPr>
        </p:nvSpPr>
        <p:spPr/>
        <p:txBody>
          <a:bodyPr>
            <a:normAutofit fontScale="92500"/>
          </a:bodyPr>
          <a:lstStyle/>
          <a:p>
            <a:pPr marL="0" indent="0">
              <a:buNone/>
            </a:pPr>
            <a:r>
              <a:rPr lang="en-US" sz="4400" b="1" dirty="0" smtClean="0"/>
              <a:t>They </a:t>
            </a:r>
            <a:r>
              <a:rPr lang="en-US" sz="4400" b="1" dirty="0"/>
              <a:t>were told to follow </a:t>
            </a:r>
            <a:r>
              <a:rPr lang="en-US" sz="4400" b="1" u="sng" dirty="0"/>
              <a:t>God’s</a:t>
            </a:r>
            <a:r>
              <a:rPr lang="en-US" sz="4400" b="1" dirty="0"/>
              <a:t> rules, not their </a:t>
            </a:r>
            <a:r>
              <a:rPr lang="en-US" sz="4400" b="1" u="sng" dirty="0"/>
              <a:t>own</a:t>
            </a:r>
            <a:r>
              <a:rPr lang="en-US" sz="4400" b="1" dirty="0"/>
              <a:t>.</a:t>
            </a:r>
          </a:p>
          <a:p>
            <a:pPr marL="0" indent="0">
              <a:buNone/>
            </a:pPr>
            <a:r>
              <a:rPr lang="en-US" sz="4400" b="1" dirty="0" smtClean="0"/>
              <a:t>They </a:t>
            </a:r>
            <a:r>
              <a:rPr lang="en-US" sz="4400" b="1" dirty="0"/>
              <a:t>followed </a:t>
            </a:r>
            <a:r>
              <a:rPr lang="en-US" sz="4400" b="1" u="sng" dirty="0"/>
              <a:t>their</a:t>
            </a:r>
            <a:r>
              <a:rPr lang="en-US" sz="4400" b="1" dirty="0"/>
              <a:t> </a:t>
            </a:r>
            <a:r>
              <a:rPr lang="en-US" sz="4400" b="1" u="sng" dirty="0"/>
              <a:t>own</a:t>
            </a:r>
            <a:r>
              <a:rPr lang="en-US" sz="4400" b="1" dirty="0"/>
              <a:t> rules instead.</a:t>
            </a:r>
          </a:p>
          <a:p>
            <a:pPr marL="0" indent="0">
              <a:buNone/>
            </a:pPr>
            <a:r>
              <a:rPr lang="en-US" sz="4400" b="1" dirty="0" smtClean="0"/>
              <a:t>It </a:t>
            </a:r>
            <a:r>
              <a:rPr lang="en-US" sz="4400" b="1" dirty="0"/>
              <a:t>did not take </a:t>
            </a:r>
            <a:r>
              <a:rPr lang="en-US" sz="4400" b="1" u="sng" dirty="0"/>
              <a:t>long</a:t>
            </a:r>
            <a:r>
              <a:rPr lang="en-US" sz="4400" b="1" dirty="0"/>
              <a:t> before </a:t>
            </a:r>
            <a:r>
              <a:rPr lang="en-US" sz="4400" b="1" u="sng" dirty="0"/>
              <a:t>sin</a:t>
            </a:r>
            <a:r>
              <a:rPr lang="en-US" sz="4400" b="1" dirty="0"/>
              <a:t> set in.</a:t>
            </a:r>
          </a:p>
          <a:p>
            <a:pPr marL="0" indent="0">
              <a:buNone/>
            </a:pPr>
            <a:r>
              <a:rPr lang="en-US" sz="4400" b="1" dirty="0" smtClean="0"/>
              <a:t>Even </a:t>
            </a:r>
            <a:r>
              <a:rPr lang="en-US" sz="4400" b="1" dirty="0"/>
              <a:t>His </a:t>
            </a:r>
            <a:r>
              <a:rPr lang="en-US" sz="4400" b="1" u="sng" dirty="0"/>
              <a:t>family</a:t>
            </a:r>
            <a:r>
              <a:rPr lang="en-US" sz="4400" b="1" dirty="0"/>
              <a:t> </a:t>
            </a:r>
            <a:r>
              <a:rPr lang="en-US" sz="4400" b="1" u="sng" dirty="0"/>
              <a:t>betrayed</a:t>
            </a:r>
            <a:r>
              <a:rPr lang="en-US" sz="4400" b="1" dirty="0"/>
              <a:t> </a:t>
            </a:r>
            <a:r>
              <a:rPr lang="en-US" sz="4400" b="1" dirty="0" smtClean="0"/>
              <a:t>Him</a:t>
            </a:r>
            <a:r>
              <a:rPr lang="en-US" sz="4400" b="1" dirty="0" smtClean="0"/>
              <a:t>.</a:t>
            </a:r>
            <a:endParaRPr lang="en-US" sz="4400" b="1" dirty="0"/>
          </a:p>
        </p:txBody>
      </p:sp>
    </p:spTree>
    <p:extLst>
      <p:ext uri="{BB962C8B-B14F-4D97-AF65-F5344CB8AC3E}">
        <p14:creationId xmlns:p14="http://schemas.microsoft.com/office/powerpoint/2010/main" val="322620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noFill/>
                </a:ln>
              </a:rPr>
              <a:t>We </a:t>
            </a:r>
            <a:r>
              <a:rPr lang="en-US" b="1" dirty="0">
                <a:ln>
                  <a:noFill/>
                </a:ln>
              </a:rPr>
              <a:t>have a </a:t>
            </a:r>
            <a:r>
              <a:rPr lang="en-US" b="1" u="sng" dirty="0">
                <a:ln>
                  <a:noFill/>
                </a:ln>
              </a:rPr>
              <a:t>war</a:t>
            </a:r>
            <a:r>
              <a:rPr lang="en-US" b="1" dirty="0">
                <a:ln>
                  <a:noFill/>
                </a:ln>
              </a:rPr>
              <a:t> within </a:t>
            </a:r>
            <a:r>
              <a:rPr lang="en-US" b="1" u="sng" dirty="0">
                <a:ln>
                  <a:noFill/>
                </a:ln>
              </a:rPr>
              <a:t>ourselves</a:t>
            </a:r>
            <a:r>
              <a:rPr lang="en-US" b="1" dirty="0">
                <a:ln>
                  <a:noFill/>
                </a:ln>
              </a:rPr>
              <a:t>.</a:t>
            </a:r>
            <a:endParaRPr lang="en-US" sz="5400" b="1" dirty="0">
              <a:ln>
                <a:noFill/>
              </a:ln>
            </a:endParaRPr>
          </a:p>
        </p:txBody>
      </p:sp>
      <p:sp>
        <p:nvSpPr>
          <p:cNvPr id="3" name="Content Placeholder 2"/>
          <p:cNvSpPr>
            <a:spLocks noGrp="1"/>
          </p:cNvSpPr>
          <p:nvPr>
            <p:ph idx="1"/>
          </p:nvPr>
        </p:nvSpPr>
        <p:spPr/>
        <p:txBody>
          <a:bodyPr>
            <a:normAutofit/>
          </a:bodyPr>
          <a:lstStyle/>
          <a:p>
            <a:pPr marL="0" indent="0">
              <a:buNone/>
            </a:pPr>
            <a:r>
              <a:rPr lang="en-US" sz="4400" b="1" dirty="0" smtClean="0"/>
              <a:t>We </a:t>
            </a:r>
            <a:r>
              <a:rPr lang="en-US" sz="4400" b="1" dirty="0"/>
              <a:t>have </a:t>
            </a:r>
            <a:r>
              <a:rPr lang="en-US" sz="4400" b="1" u="sng" dirty="0"/>
              <a:t>tainted</a:t>
            </a:r>
            <a:r>
              <a:rPr lang="en-US" sz="4400" b="1" dirty="0"/>
              <a:t> minds.</a:t>
            </a:r>
          </a:p>
          <a:p>
            <a:pPr marL="0" indent="0">
              <a:buNone/>
            </a:pPr>
            <a:r>
              <a:rPr lang="en-US" sz="4400" b="1" u="sng" dirty="0" smtClean="0"/>
              <a:t>Nobody</a:t>
            </a:r>
            <a:r>
              <a:rPr lang="en-US" sz="4400" b="1" dirty="0" smtClean="0"/>
              <a:t> </a:t>
            </a:r>
            <a:r>
              <a:rPr lang="en-US" sz="4400" b="1" dirty="0"/>
              <a:t>is </a:t>
            </a:r>
            <a:r>
              <a:rPr lang="en-US" sz="4400" b="1" u="sng" dirty="0"/>
              <a:t>exempt</a:t>
            </a:r>
            <a:r>
              <a:rPr lang="en-US" sz="4400" b="1" dirty="0"/>
              <a:t> from </a:t>
            </a:r>
            <a:r>
              <a:rPr lang="en-US" sz="4400" b="1" u="sng" dirty="0"/>
              <a:t>sin</a:t>
            </a:r>
            <a:r>
              <a:rPr lang="en-US" sz="4400" b="1" dirty="0"/>
              <a:t>.</a:t>
            </a:r>
          </a:p>
          <a:p>
            <a:pPr marL="0" indent="0">
              <a:buNone/>
            </a:pPr>
            <a:r>
              <a:rPr lang="en-US" sz="4400" b="1" dirty="0" smtClean="0"/>
              <a:t>Sin </a:t>
            </a:r>
            <a:r>
              <a:rPr lang="en-US" sz="4400" b="1" u="sng" dirty="0"/>
              <a:t>reigns</a:t>
            </a:r>
            <a:r>
              <a:rPr lang="en-US" sz="4400" b="1" dirty="0"/>
              <a:t> over </a:t>
            </a:r>
            <a:r>
              <a:rPr lang="en-US" sz="4400" b="1" u="sng" dirty="0"/>
              <a:t>mankind</a:t>
            </a:r>
            <a:r>
              <a:rPr lang="en-US" sz="4400" b="1" dirty="0"/>
              <a:t>.</a:t>
            </a:r>
          </a:p>
          <a:p>
            <a:pPr marL="0" indent="0">
              <a:buNone/>
            </a:pPr>
            <a:r>
              <a:rPr lang="en-US" sz="4400" b="1" dirty="0" smtClean="0"/>
              <a:t>We </a:t>
            </a:r>
            <a:r>
              <a:rPr lang="en-US" sz="4400" b="1" dirty="0"/>
              <a:t>can’t even keep </a:t>
            </a:r>
            <a:r>
              <a:rPr lang="en-US" sz="4400" b="1" u="sng" dirty="0"/>
              <a:t>ourselves</a:t>
            </a:r>
            <a:r>
              <a:rPr lang="en-US" sz="4400" b="1" dirty="0"/>
              <a:t> on the </a:t>
            </a:r>
            <a:r>
              <a:rPr lang="en-US" sz="4400" b="1" u="sng" dirty="0"/>
              <a:t>straight</a:t>
            </a:r>
            <a:r>
              <a:rPr lang="en-US" sz="4400" b="1" dirty="0"/>
              <a:t> </a:t>
            </a:r>
            <a:r>
              <a:rPr lang="en-US" sz="4400" b="1" dirty="0" smtClean="0"/>
              <a:t>path!</a:t>
            </a:r>
            <a:endParaRPr lang="en-US" sz="4400" b="1" dirty="0"/>
          </a:p>
        </p:txBody>
      </p:sp>
    </p:spTree>
    <p:extLst>
      <p:ext uri="{BB962C8B-B14F-4D97-AF65-F5344CB8AC3E}">
        <p14:creationId xmlns:p14="http://schemas.microsoft.com/office/powerpoint/2010/main" val="81210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1490" y="1634836"/>
            <a:ext cx="6844145" cy="4491327"/>
          </a:xfrm>
        </p:spPr>
        <p:txBody>
          <a:bodyPr>
            <a:normAutofit fontScale="70000" lnSpcReduction="20000"/>
          </a:bodyPr>
          <a:lstStyle/>
          <a:p>
            <a:pPr marL="0" indent="0">
              <a:buNone/>
            </a:pPr>
            <a:r>
              <a:rPr lang="en-US" sz="4400" b="1" dirty="0" smtClean="0"/>
              <a:t>“The </a:t>
            </a:r>
            <a:r>
              <a:rPr lang="en-US" sz="4400" b="1" dirty="0"/>
              <a:t>fool says in his heart, "There is no God." They are corrupt, they do abominable deeds, there is none who does good. The LORD looks down from heaven on the children of man, to see if there are any who understand, who seek after God. They have all turned aside; together they have become corrupt; there is none who does good, not even </a:t>
            </a:r>
            <a:r>
              <a:rPr lang="en-US" sz="4400" b="1" dirty="0" smtClean="0"/>
              <a:t>one.”</a:t>
            </a:r>
            <a:endParaRPr lang="en-US" sz="4400" b="1" dirty="0" smtClean="0"/>
          </a:p>
          <a:p>
            <a:pPr marL="0" indent="0" algn="r">
              <a:buNone/>
            </a:pPr>
            <a:r>
              <a:rPr lang="en-US" sz="4400" b="1" dirty="0" smtClean="0"/>
              <a:t>Psalm 14:1-3</a:t>
            </a:r>
            <a:endParaRPr lang="en-US" sz="4400" b="1" dirty="0"/>
          </a:p>
        </p:txBody>
      </p:sp>
    </p:spTree>
    <p:extLst>
      <p:ext uri="{BB962C8B-B14F-4D97-AF65-F5344CB8AC3E}">
        <p14:creationId xmlns:p14="http://schemas.microsoft.com/office/powerpoint/2010/main" val="394795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a:noFill/>
                </a:ln>
              </a:rPr>
              <a:t>What does that mean to me?</a:t>
            </a:r>
            <a:endParaRPr lang="en-US" sz="5400" b="1" dirty="0">
              <a:ln>
                <a:noFill/>
              </a:ln>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4400" b="1" dirty="0"/>
              <a:t>I am </a:t>
            </a:r>
            <a:r>
              <a:rPr lang="en-US" sz="4400" b="1" u="sng" dirty="0"/>
              <a:t>under</a:t>
            </a:r>
            <a:r>
              <a:rPr lang="en-US" sz="4400" b="1" dirty="0"/>
              <a:t> the </a:t>
            </a:r>
            <a:r>
              <a:rPr lang="en-US" sz="4400" b="1" u="sng" dirty="0"/>
              <a:t>curse</a:t>
            </a:r>
            <a:r>
              <a:rPr lang="en-US" sz="4400" b="1" dirty="0"/>
              <a:t> of </a:t>
            </a:r>
            <a:r>
              <a:rPr lang="en-US" sz="4400" b="1" u="sng" dirty="0"/>
              <a:t>sin</a:t>
            </a:r>
            <a:r>
              <a:rPr lang="en-US" sz="4400" b="1" dirty="0"/>
              <a:t>.</a:t>
            </a:r>
          </a:p>
          <a:p>
            <a:pPr marL="0" indent="0">
              <a:buNone/>
            </a:pPr>
            <a:endParaRPr lang="en-US" sz="4400" b="1" dirty="0"/>
          </a:p>
          <a:p>
            <a:pPr marL="0" indent="0">
              <a:buNone/>
            </a:pPr>
            <a:r>
              <a:rPr lang="en-US" sz="4400" b="1" dirty="0"/>
              <a:t>I have </a:t>
            </a:r>
            <a:r>
              <a:rPr lang="en-US" sz="4400" b="1" u="sng" dirty="0"/>
              <a:t>broken</a:t>
            </a:r>
            <a:r>
              <a:rPr lang="en-US" sz="4400" b="1" dirty="0"/>
              <a:t> God’s </a:t>
            </a:r>
            <a:r>
              <a:rPr lang="en-US" sz="4400" b="1" u="sng" dirty="0"/>
              <a:t>standards</a:t>
            </a:r>
            <a:r>
              <a:rPr lang="en-US" sz="4400" b="1" dirty="0"/>
              <a:t>.</a:t>
            </a:r>
          </a:p>
          <a:p>
            <a:pPr marL="0" indent="0">
              <a:buNone/>
            </a:pPr>
            <a:endParaRPr lang="en-US" sz="4400" b="1" dirty="0"/>
          </a:p>
          <a:p>
            <a:pPr marL="0" indent="0">
              <a:buNone/>
            </a:pPr>
            <a:r>
              <a:rPr lang="en-US" sz="4400" b="1" dirty="0"/>
              <a:t>I </a:t>
            </a:r>
            <a:r>
              <a:rPr lang="en-US" sz="4400" b="1" u="sng" dirty="0"/>
              <a:t>continually</a:t>
            </a:r>
            <a:r>
              <a:rPr lang="en-US" sz="4400" b="1" dirty="0"/>
              <a:t> </a:t>
            </a:r>
            <a:r>
              <a:rPr lang="en-US" sz="4400" b="1" u="sng" dirty="0"/>
              <a:t>fail</a:t>
            </a:r>
            <a:r>
              <a:rPr lang="en-US" sz="4400" b="1" dirty="0"/>
              <a:t>.</a:t>
            </a:r>
          </a:p>
          <a:p>
            <a:pPr marL="0" indent="0">
              <a:buNone/>
            </a:pPr>
            <a:endParaRPr lang="en-US" sz="4400" b="1" dirty="0"/>
          </a:p>
          <a:p>
            <a:pPr marL="0" indent="0">
              <a:buNone/>
            </a:pPr>
            <a:r>
              <a:rPr lang="en-US" sz="4400" b="1" dirty="0"/>
              <a:t>I have an </a:t>
            </a:r>
            <a:r>
              <a:rPr lang="en-US" sz="4400" b="1" u="sng" dirty="0"/>
              <a:t>internal</a:t>
            </a:r>
            <a:r>
              <a:rPr lang="en-US" sz="4400" b="1" dirty="0"/>
              <a:t> </a:t>
            </a:r>
            <a:r>
              <a:rPr lang="en-US" sz="4400" b="1" u="sng" dirty="0"/>
              <a:t>war</a:t>
            </a:r>
            <a:r>
              <a:rPr lang="en-US" sz="4400" b="1" dirty="0"/>
              <a:t> with </a:t>
            </a:r>
            <a:r>
              <a:rPr lang="en-US" sz="4400" b="1" dirty="0" smtClean="0"/>
              <a:t>sin</a:t>
            </a:r>
            <a:r>
              <a:rPr lang="en-US" sz="4400" b="1" dirty="0" smtClean="0"/>
              <a:t>.</a:t>
            </a:r>
            <a:endParaRPr lang="en-US" sz="4400" b="1" dirty="0"/>
          </a:p>
        </p:txBody>
      </p:sp>
    </p:spTree>
    <p:extLst>
      <p:ext uri="{BB962C8B-B14F-4D97-AF65-F5344CB8AC3E}">
        <p14:creationId xmlns:p14="http://schemas.microsoft.com/office/powerpoint/2010/main" val="335737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n>
                  <a:noFill/>
                </a:ln>
              </a:rPr>
              <a:t>What does that mean to me?</a:t>
            </a:r>
            <a:endParaRPr lang="en-US" sz="5400" b="1" dirty="0">
              <a:ln>
                <a:noFill/>
              </a:ln>
            </a:endParaRPr>
          </a:p>
        </p:txBody>
      </p:sp>
      <p:sp>
        <p:nvSpPr>
          <p:cNvPr id="3" name="Content Placeholder 2"/>
          <p:cNvSpPr>
            <a:spLocks noGrp="1"/>
          </p:cNvSpPr>
          <p:nvPr>
            <p:ph idx="1"/>
          </p:nvPr>
        </p:nvSpPr>
        <p:spPr/>
        <p:txBody>
          <a:bodyPr anchor="ctr">
            <a:normAutofit/>
          </a:bodyPr>
          <a:lstStyle/>
          <a:p>
            <a:pPr marL="0" indent="0" algn="ctr">
              <a:buNone/>
            </a:pPr>
            <a:r>
              <a:rPr lang="en-US" sz="8000" b="1" dirty="0"/>
              <a:t>I </a:t>
            </a:r>
            <a:r>
              <a:rPr lang="en-US" sz="8000" b="1" u="sng" dirty="0"/>
              <a:t>need</a:t>
            </a:r>
            <a:r>
              <a:rPr lang="en-US" sz="8000" b="1" dirty="0"/>
              <a:t> a </a:t>
            </a:r>
            <a:r>
              <a:rPr lang="en-US" sz="8000" b="1" u="sng" dirty="0" smtClean="0"/>
              <a:t>deliverer</a:t>
            </a:r>
            <a:r>
              <a:rPr lang="en-US" sz="8000" b="1" dirty="0" smtClean="0"/>
              <a:t>!</a:t>
            </a:r>
            <a:endParaRPr lang="en-US" sz="8000" b="1" dirty="0"/>
          </a:p>
        </p:txBody>
      </p:sp>
    </p:spTree>
    <p:extLst>
      <p:ext uri="{BB962C8B-B14F-4D97-AF65-F5344CB8AC3E}">
        <p14:creationId xmlns:p14="http://schemas.microsoft.com/office/powerpoint/2010/main" val="202817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49</TotalTime>
  <Words>276</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Decatur</vt:lpstr>
      <vt:lpstr>Why Do We Need A Deliverer?</vt:lpstr>
      <vt:lpstr>The human race is under the curse of sin.</vt:lpstr>
      <vt:lpstr>God has very high standards.</vt:lpstr>
      <vt:lpstr>Man continually fails to keep God’s standards.</vt:lpstr>
      <vt:lpstr>We have a war within ourselves.</vt:lpstr>
      <vt:lpstr>PowerPoint Presentation</vt:lpstr>
      <vt:lpstr>What does that mean to me?</vt:lpstr>
      <vt:lpstr>What does that mean to me?</vt:lpstr>
    </vt:vector>
  </TitlesOfParts>
  <Company>Liberty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Reason to Give Thanks</dc:title>
  <dc:creator>Pastor Trevor Guiles</dc:creator>
  <cp:lastModifiedBy>Pastor Trevor Guiles</cp:lastModifiedBy>
  <cp:revision>8</cp:revision>
  <dcterms:created xsi:type="dcterms:W3CDTF">2015-11-29T04:13:13Z</dcterms:created>
  <dcterms:modified xsi:type="dcterms:W3CDTF">2016-11-27T04:13:21Z</dcterms:modified>
</cp:coreProperties>
</file>