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The Family of a </a:t>
            </a:r>
            <a:r>
              <a:rPr lang="en-US" sz="6000" b="1" dirty="0" smtClean="0"/>
              <a:t>King?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Matthew 1:1-17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Family of a King?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A family with </a:t>
            </a:r>
            <a:r>
              <a:rPr lang="en-US" sz="3200" b="1" u="sng" dirty="0"/>
              <a:t>incest</a:t>
            </a:r>
            <a:r>
              <a:rPr lang="en-US" sz="3200" b="1" dirty="0"/>
              <a:t>. (</a:t>
            </a:r>
            <a:r>
              <a:rPr lang="en-US" sz="3200" b="1" u="sng" dirty="0"/>
              <a:t>3</a:t>
            </a:r>
            <a:r>
              <a:rPr lang="en-US" sz="3200" b="1" dirty="0"/>
              <a:t>)</a:t>
            </a:r>
          </a:p>
          <a:p>
            <a:pPr lvl="1"/>
            <a:r>
              <a:rPr lang="en-US" sz="2800" b="1" u="sng" dirty="0" smtClean="0"/>
              <a:t>Genesis </a:t>
            </a:r>
            <a:r>
              <a:rPr lang="en-US" sz="2800" b="1" u="sng" dirty="0"/>
              <a:t>38:24-26</a:t>
            </a:r>
            <a:r>
              <a:rPr lang="en-US" sz="2600" b="1" dirty="0" smtClean="0"/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Family of a King?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229600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A family with </a:t>
            </a:r>
            <a:r>
              <a:rPr lang="en-US" sz="3200" b="1" u="sng" dirty="0"/>
              <a:t>incest</a:t>
            </a:r>
            <a:r>
              <a:rPr lang="en-US" sz="3200" b="1" dirty="0"/>
              <a:t>. (</a:t>
            </a:r>
            <a:r>
              <a:rPr lang="en-US" sz="3200" b="1" u="sng" dirty="0"/>
              <a:t>3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prostitution</a:t>
            </a:r>
            <a:r>
              <a:rPr lang="en-US" sz="3200" b="1" dirty="0"/>
              <a:t>. (</a:t>
            </a:r>
            <a:r>
              <a:rPr lang="en-US" sz="3200" b="1" u="sng" dirty="0"/>
              <a:t>5</a:t>
            </a:r>
            <a:r>
              <a:rPr lang="en-US" sz="3200" b="1" dirty="0"/>
              <a:t>)</a:t>
            </a:r>
          </a:p>
          <a:p>
            <a:pPr lvl="1"/>
            <a:r>
              <a:rPr lang="en-US" sz="2800" b="1" u="sng" dirty="0" smtClean="0"/>
              <a:t>Joshua </a:t>
            </a:r>
            <a:r>
              <a:rPr lang="en-US" sz="2800" b="1" u="sng" dirty="0"/>
              <a:t>6:17</a:t>
            </a:r>
            <a:r>
              <a:rPr lang="en-US" sz="2800" b="1" dirty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848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Family of a King?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669639"/>
          </a:xfrm>
        </p:spPr>
        <p:txBody>
          <a:bodyPr>
            <a:normAutofit/>
          </a:bodyPr>
          <a:lstStyle/>
          <a:p>
            <a:r>
              <a:rPr lang="en-US" sz="3200" b="1" dirty="0"/>
              <a:t>A family with </a:t>
            </a:r>
            <a:r>
              <a:rPr lang="en-US" sz="3200" b="1" u="sng" dirty="0"/>
              <a:t>incest</a:t>
            </a:r>
            <a:r>
              <a:rPr lang="en-US" sz="3200" b="1" dirty="0"/>
              <a:t>. (</a:t>
            </a:r>
            <a:r>
              <a:rPr lang="en-US" sz="3200" b="1" u="sng" dirty="0"/>
              <a:t>3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prostitution</a:t>
            </a:r>
            <a:r>
              <a:rPr lang="en-US" sz="3200" b="1" dirty="0"/>
              <a:t>. (</a:t>
            </a:r>
            <a:r>
              <a:rPr lang="en-US" sz="3200" b="1" u="sng" dirty="0"/>
              <a:t>5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foreigners</a:t>
            </a:r>
            <a:r>
              <a:rPr lang="en-US" sz="3200" b="1" dirty="0"/>
              <a:t>. (</a:t>
            </a:r>
            <a:r>
              <a:rPr lang="en-US" sz="3200" b="1" u="sng" dirty="0"/>
              <a:t>5</a:t>
            </a:r>
            <a:r>
              <a:rPr lang="en-US" sz="3200" b="1" dirty="0"/>
              <a:t>)</a:t>
            </a:r>
          </a:p>
          <a:p>
            <a:pPr lvl="1"/>
            <a:r>
              <a:rPr lang="en-US" sz="2800" b="1" u="sng" dirty="0" smtClean="0"/>
              <a:t>Ruth </a:t>
            </a:r>
            <a:r>
              <a:rPr lang="en-US" sz="2800" b="1" u="sng" dirty="0"/>
              <a:t>1:4</a:t>
            </a:r>
            <a:r>
              <a:rPr lang="en-US" sz="2800" b="1" dirty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6442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Family of a King?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669639"/>
          </a:xfrm>
        </p:spPr>
        <p:txBody>
          <a:bodyPr>
            <a:normAutofit/>
          </a:bodyPr>
          <a:lstStyle/>
          <a:p>
            <a:r>
              <a:rPr lang="en-US" sz="3200" b="1" dirty="0"/>
              <a:t>A family with </a:t>
            </a:r>
            <a:r>
              <a:rPr lang="en-US" sz="3200" b="1" u="sng" dirty="0"/>
              <a:t>incest</a:t>
            </a:r>
            <a:r>
              <a:rPr lang="en-US" sz="3200" b="1" dirty="0"/>
              <a:t>. (</a:t>
            </a:r>
            <a:r>
              <a:rPr lang="en-US" sz="3200" b="1" u="sng" dirty="0"/>
              <a:t>3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prostitution</a:t>
            </a:r>
            <a:r>
              <a:rPr lang="en-US" sz="3200" b="1" dirty="0"/>
              <a:t>. (</a:t>
            </a:r>
            <a:r>
              <a:rPr lang="en-US" sz="3200" b="1" u="sng" dirty="0"/>
              <a:t>5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foreigners</a:t>
            </a:r>
            <a:r>
              <a:rPr lang="en-US" sz="3200" b="1" dirty="0"/>
              <a:t>. (</a:t>
            </a:r>
            <a:r>
              <a:rPr lang="en-US" sz="3200" b="1" u="sng" dirty="0"/>
              <a:t>5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adultery</a:t>
            </a:r>
            <a:r>
              <a:rPr lang="en-US" sz="3200" b="1" dirty="0"/>
              <a:t> and </a:t>
            </a:r>
            <a:r>
              <a:rPr lang="en-US" sz="3200" b="1" u="sng" dirty="0"/>
              <a:t>murder</a:t>
            </a:r>
            <a:r>
              <a:rPr lang="en-US" sz="3200" b="1" dirty="0"/>
              <a:t>. (</a:t>
            </a:r>
            <a:r>
              <a:rPr lang="en-US" sz="3200" b="1" u="sng" dirty="0"/>
              <a:t>6</a:t>
            </a:r>
            <a:r>
              <a:rPr lang="en-US" sz="3200" b="1" dirty="0"/>
              <a:t>)</a:t>
            </a:r>
          </a:p>
          <a:p>
            <a:pPr lvl="1"/>
            <a:r>
              <a:rPr lang="en-US" sz="2800" b="1" u="sng" dirty="0" smtClean="0"/>
              <a:t>2 </a:t>
            </a:r>
            <a:r>
              <a:rPr lang="en-US" sz="2800" b="1" u="sng" dirty="0"/>
              <a:t>Samuel 11:3-4, 14-15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1689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Family of a King?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669639"/>
          </a:xfrm>
        </p:spPr>
        <p:txBody>
          <a:bodyPr>
            <a:normAutofit/>
          </a:bodyPr>
          <a:lstStyle/>
          <a:p>
            <a:r>
              <a:rPr lang="en-US" sz="3200" b="1" dirty="0"/>
              <a:t>A family with </a:t>
            </a:r>
            <a:r>
              <a:rPr lang="en-US" sz="3200" b="1" u="sng" dirty="0"/>
              <a:t>incest</a:t>
            </a:r>
            <a:r>
              <a:rPr lang="en-US" sz="3200" b="1" dirty="0"/>
              <a:t>. (</a:t>
            </a:r>
            <a:r>
              <a:rPr lang="en-US" sz="3200" b="1" u="sng" dirty="0"/>
              <a:t>3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prostitution</a:t>
            </a:r>
            <a:r>
              <a:rPr lang="en-US" sz="3200" b="1" dirty="0"/>
              <a:t>. (</a:t>
            </a:r>
            <a:r>
              <a:rPr lang="en-US" sz="3200" b="1" u="sng" dirty="0"/>
              <a:t>5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foreigners</a:t>
            </a:r>
            <a:r>
              <a:rPr lang="en-US" sz="3200" b="1" dirty="0"/>
              <a:t>. (</a:t>
            </a:r>
            <a:r>
              <a:rPr lang="en-US" sz="3200" b="1" u="sng" dirty="0"/>
              <a:t>5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adultery</a:t>
            </a:r>
            <a:r>
              <a:rPr lang="en-US" sz="3200" b="1" dirty="0"/>
              <a:t> and </a:t>
            </a:r>
            <a:r>
              <a:rPr lang="en-US" sz="3200" b="1" u="sng" dirty="0"/>
              <a:t>murder</a:t>
            </a:r>
            <a:r>
              <a:rPr lang="en-US" sz="3200" b="1" dirty="0"/>
              <a:t>. (</a:t>
            </a:r>
            <a:r>
              <a:rPr lang="en-US" sz="3200" b="1" u="sng" dirty="0"/>
              <a:t>6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paganism</a:t>
            </a:r>
            <a:r>
              <a:rPr lang="en-US" sz="3200" b="1" dirty="0"/>
              <a:t>. (</a:t>
            </a:r>
            <a:r>
              <a:rPr lang="en-US" sz="3200" b="1" u="sng" dirty="0"/>
              <a:t>7</a:t>
            </a:r>
            <a:r>
              <a:rPr lang="en-US" sz="3200" b="1" dirty="0"/>
              <a:t>)</a:t>
            </a:r>
          </a:p>
          <a:p>
            <a:pPr lvl="1"/>
            <a:r>
              <a:rPr lang="en-US" sz="2800" b="1" u="sng" dirty="0" smtClean="0"/>
              <a:t>1 </a:t>
            </a:r>
            <a:r>
              <a:rPr lang="en-US" sz="2800" b="1" u="sng" dirty="0"/>
              <a:t>Kings 11:1-11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85745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Family of a King?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669639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A family with </a:t>
            </a:r>
            <a:r>
              <a:rPr lang="en-US" sz="3200" b="1" u="sng" dirty="0"/>
              <a:t>incest</a:t>
            </a:r>
            <a:r>
              <a:rPr lang="en-US" sz="3200" b="1" dirty="0" smtClean="0"/>
              <a:t>. (</a:t>
            </a:r>
            <a:r>
              <a:rPr lang="en-US" sz="3200" b="1" u="sng" dirty="0" smtClean="0"/>
              <a:t>3</a:t>
            </a:r>
            <a:r>
              <a:rPr lang="en-US" sz="3200" b="1" dirty="0" smtClean="0"/>
              <a:t>)</a:t>
            </a:r>
            <a:endParaRPr lang="en-US" sz="3200" b="1" dirty="0"/>
          </a:p>
          <a:p>
            <a:r>
              <a:rPr lang="en-US" sz="3200" b="1" dirty="0"/>
              <a:t>A family with </a:t>
            </a:r>
            <a:r>
              <a:rPr lang="en-US" sz="3200" b="1" u="sng" dirty="0"/>
              <a:t>prostitution</a:t>
            </a:r>
            <a:r>
              <a:rPr lang="en-US" sz="3200" b="1" dirty="0" smtClean="0"/>
              <a:t>. (</a:t>
            </a:r>
            <a:r>
              <a:rPr lang="en-US" sz="3200" b="1" u="sng" dirty="0" smtClean="0"/>
              <a:t>5</a:t>
            </a:r>
            <a:r>
              <a:rPr lang="en-US" sz="3200" b="1" dirty="0" smtClean="0"/>
              <a:t>)</a:t>
            </a:r>
            <a:endParaRPr lang="en-US" sz="3200" b="1" dirty="0"/>
          </a:p>
          <a:p>
            <a:r>
              <a:rPr lang="en-US" sz="3200" b="1" dirty="0" smtClean="0"/>
              <a:t>A </a:t>
            </a:r>
            <a:r>
              <a:rPr lang="en-US" sz="3200" b="1" dirty="0"/>
              <a:t>family with </a:t>
            </a:r>
            <a:r>
              <a:rPr lang="en-US" sz="3200" b="1" u="sng" dirty="0"/>
              <a:t>foreigners</a:t>
            </a:r>
            <a:r>
              <a:rPr lang="en-US" sz="3200" b="1" dirty="0" smtClean="0"/>
              <a:t>. (</a:t>
            </a:r>
            <a:r>
              <a:rPr lang="en-US" sz="3200" b="1" u="sng" dirty="0" smtClean="0"/>
              <a:t>5</a:t>
            </a:r>
            <a:r>
              <a:rPr lang="en-US" sz="3200" b="1" dirty="0" smtClean="0"/>
              <a:t>)</a:t>
            </a:r>
          </a:p>
          <a:p>
            <a:r>
              <a:rPr lang="en-US" sz="3200" b="1" dirty="0" smtClean="0"/>
              <a:t>A </a:t>
            </a:r>
            <a:r>
              <a:rPr lang="en-US" sz="3200" b="1" dirty="0"/>
              <a:t>family with </a:t>
            </a:r>
            <a:r>
              <a:rPr lang="en-US" sz="3200" b="1" u="sng" dirty="0"/>
              <a:t>adultery</a:t>
            </a:r>
            <a:r>
              <a:rPr lang="en-US" sz="3200" b="1" dirty="0"/>
              <a:t> and </a:t>
            </a:r>
            <a:r>
              <a:rPr lang="en-US" sz="3200" b="1" u="sng" dirty="0" smtClean="0"/>
              <a:t>murder</a:t>
            </a:r>
            <a:r>
              <a:rPr lang="en-US" sz="3200" b="1" dirty="0" smtClean="0"/>
              <a:t>. (</a:t>
            </a:r>
            <a:r>
              <a:rPr lang="en-US" sz="3200" b="1" u="sng" dirty="0" smtClean="0"/>
              <a:t>6</a:t>
            </a:r>
            <a:r>
              <a:rPr lang="en-US" sz="3200" b="1" dirty="0" smtClean="0"/>
              <a:t>)</a:t>
            </a:r>
          </a:p>
          <a:p>
            <a:r>
              <a:rPr lang="en-US" sz="3200" b="1" dirty="0" smtClean="0"/>
              <a:t>A </a:t>
            </a:r>
            <a:r>
              <a:rPr lang="en-US" sz="3200" b="1" dirty="0"/>
              <a:t>family with </a:t>
            </a:r>
            <a:r>
              <a:rPr lang="en-US" sz="3200" b="1" u="sng" dirty="0" smtClean="0"/>
              <a:t>paganism</a:t>
            </a:r>
            <a:r>
              <a:rPr lang="en-US" sz="3200" b="1" dirty="0" smtClean="0"/>
              <a:t>. (</a:t>
            </a:r>
            <a:r>
              <a:rPr lang="en-US" sz="3200" b="1" u="sng" dirty="0" smtClean="0"/>
              <a:t>7</a:t>
            </a:r>
            <a:r>
              <a:rPr lang="en-US" sz="3200" b="1" dirty="0" smtClean="0"/>
              <a:t>)</a:t>
            </a:r>
          </a:p>
          <a:p>
            <a:r>
              <a:rPr lang="en-US" sz="3200" b="1" dirty="0" smtClean="0"/>
              <a:t>A </a:t>
            </a:r>
            <a:r>
              <a:rPr lang="en-US" sz="3200" b="1" dirty="0"/>
              <a:t>family with a </a:t>
            </a:r>
            <a:r>
              <a:rPr lang="en-US" sz="3200" b="1" u="sng" dirty="0" smtClean="0"/>
              <a:t>curse</a:t>
            </a:r>
            <a:r>
              <a:rPr lang="en-US" sz="3200" b="1" dirty="0" smtClean="0"/>
              <a:t>. (</a:t>
            </a:r>
            <a:r>
              <a:rPr lang="en-US" sz="3200" b="1" u="sng" dirty="0" smtClean="0"/>
              <a:t>11</a:t>
            </a:r>
            <a:r>
              <a:rPr lang="en-US" sz="3200" b="1" dirty="0" smtClean="0"/>
              <a:t>)</a:t>
            </a:r>
            <a:endParaRPr lang="en-US" sz="3200" b="1" dirty="0" smtClean="0"/>
          </a:p>
          <a:p>
            <a:pPr lvl="1"/>
            <a:r>
              <a:rPr lang="en-US" sz="2800" b="1" u="sng" dirty="0" smtClean="0"/>
              <a:t>Jeremiah </a:t>
            </a:r>
            <a:r>
              <a:rPr lang="en-US" sz="2800" b="1" u="sng" dirty="0"/>
              <a:t>22:24-30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845996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My </a:t>
            </a:r>
            <a:r>
              <a:rPr lang="en-US" sz="3200" b="1" u="sng" dirty="0"/>
              <a:t>family</a:t>
            </a:r>
            <a:r>
              <a:rPr lang="en-US" sz="3200" b="1" dirty="0"/>
              <a:t> does not determine my </a:t>
            </a:r>
            <a:r>
              <a:rPr lang="en-US" sz="3200" b="1" u="sng" dirty="0"/>
              <a:t>usefulness</a:t>
            </a:r>
            <a:r>
              <a:rPr lang="en-US" sz="3200" b="1" dirty="0"/>
              <a:t> to God.</a:t>
            </a:r>
          </a:p>
          <a:p>
            <a:endParaRPr lang="en-US" sz="3200" b="1" dirty="0"/>
          </a:p>
          <a:p>
            <a:r>
              <a:rPr lang="en-US" sz="3200" b="1" dirty="0" smtClean="0"/>
              <a:t>God </a:t>
            </a:r>
            <a:r>
              <a:rPr lang="en-US" sz="3200" b="1" u="sng" dirty="0"/>
              <a:t>uses</a:t>
            </a:r>
            <a:r>
              <a:rPr lang="en-US" sz="3200" b="1" dirty="0"/>
              <a:t> people in </a:t>
            </a:r>
            <a:r>
              <a:rPr lang="en-US" sz="3200" b="1" u="sng" dirty="0"/>
              <a:t>spite</a:t>
            </a:r>
            <a:r>
              <a:rPr lang="en-US" sz="3200" b="1" dirty="0"/>
              <a:t> of their </a:t>
            </a:r>
            <a:r>
              <a:rPr lang="en-US" sz="3200" b="1" u="sng" dirty="0" smtClean="0"/>
              <a:t>mistakes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God </a:t>
            </a:r>
            <a:r>
              <a:rPr lang="en-US" sz="3200" b="1" dirty="0"/>
              <a:t>is </a:t>
            </a:r>
            <a:r>
              <a:rPr lang="en-US" sz="3200" b="1" u="sng" dirty="0"/>
              <a:t>gracious</a:t>
            </a:r>
            <a:r>
              <a:rPr lang="en-US" sz="3200" b="1" dirty="0"/>
              <a:t> to us.</a:t>
            </a:r>
          </a:p>
          <a:p>
            <a:endParaRPr lang="en-US" sz="3200" b="1" dirty="0"/>
          </a:p>
          <a:p>
            <a:r>
              <a:rPr lang="en-US" sz="3200" b="1" dirty="0" smtClean="0"/>
              <a:t>God </a:t>
            </a:r>
            <a:r>
              <a:rPr lang="en-US" sz="3200" b="1" dirty="0"/>
              <a:t>can </a:t>
            </a:r>
            <a:r>
              <a:rPr lang="en-US" sz="3200" b="1" u="sng" dirty="0"/>
              <a:t>bless</a:t>
            </a:r>
            <a:r>
              <a:rPr lang="en-US" sz="3200" b="1" dirty="0"/>
              <a:t> my </a:t>
            </a:r>
            <a:r>
              <a:rPr lang="en-US" sz="3200" b="1" u="sng" dirty="0"/>
              <a:t>children</a:t>
            </a:r>
            <a:r>
              <a:rPr lang="en-US" sz="3200" b="1" dirty="0"/>
              <a:t>.</a:t>
            </a:r>
          </a:p>
          <a:p>
            <a:endParaRPr lang="en-US" sz="3200" b="1" dirty="0"/>
          </a:p>
          <a:p>
            <a:r>
              <a:rPr lang="en-US" sz="3200" b="1" dirty="0" smtClean="0"/>
              <a:t>God </a:t>
            </a:r>
            <a:r>
              <a:rPr lang="en-US" sz="3200" b="1" u="sng" dirty="0"/>
              <a:t>can</a:t>
            </a:r>
            <a:r>
              <a:rPr lang="en-US" sz="3200" b="1" dirty="0"/>
              <a:t> do the </a:t>
            </a:r>
            <a:r>
              <a:rPr lang="en-US" sz="3200" b="1" u="sng" dirty="0" smtClean="0"/>
              <a:t>impossible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935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83</TotalTime>
  <Words>292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Winter</vt:lpstr>
      <vt:lpstr>The Family of a King?</vt:lpstr>
      <vt:lpstr>The Family of a King?</vt:lpstr>
      <vt:lpstr>The Family of a King?</vt:lpstr>
      <vt:lpstr>The Family of a King?</vt:lpstr>
      <vt:lpstr>The Family of a King?</vt:lpstr>
      <vt:lpstr>The Family of a King?</vt:lpstr>
      <vt:lpstr>The Family of a King?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12</cp:revision>
  <dcterms:created xsi:type="dcterms:W3CDTF">2014-10-26T12:47:06Z</dcterms:created>
  <dcterms:modified xsi:type="dcterms:W3CDTF">2014-11-30T14:37:46Z</dcterms:modified>
</cp:coreProperties>
</file>