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</a:t>
            </a:r>
            <a:r>
              <a:rPr lang="en-US" sz="6000" b="1" dirty="0" smtClean="0"/>
              <a:t>Birth </a:t>
            </a:r>
            <a:r>
              <a:rPr lang="en-US" sz="6000" b="1" dirty="0"/>
              <a:t>of </a:t>
            </a:r>
            <a:r>
              <a:rPr lang="en-US" sz="6000" b="1" dirty="0" smtClean="0"/>
              <a:t>the King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</a:t>
            </a:r>
            <a:r>
              <a:rPr lang="en-US" sz="3200" b="1" dirty="0" smtClean="0"/>
              <a:t>1:18-25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situation looked </a:t>
            </a:r>
            <a:r>
              <a:rPr lang="en-US" sz="3200" b="1" u="sng" dirty="0"/>
              <a:t>bad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Mary </a:t>
            </a:r>
            <a:r>
              <a:rPr lang="en-US" sz="2800" b="1" dirty="0"/>
              <a:t>was pregnant.</a:t>
            </a:r>
          </a:p>
          <a:p>
            <a:pPr lvl="1"/>
            <a:r>
              <a:rPr lang="en-US" sz="2800" b="1" dirty="0" smtClean="0"/>
              <a:t>Joseph </a:t>
            </a:r>
            <a:r>
              <a:rPr lang="en-US" sz="2800" b="1" dirty="0"/>
              <a:t>was not the biological father.</a:t>
            </a:r>
          </a:p>
          <a:p>
            <a:pPr lvl="1"/>
            <a:r>
              <a:rPr lang="en-US" sz="2800" b="1" dirty="0" smtClean="0"/>
              <a:t>Mary </a:t>
            </a:r>
            <a:r>
              <a:rPr lang="en-US" sz="2800" b="1" dirty="0"/>
              <a:t>appeared to be </a:t>
            </a:r>
            <a:r>
              <a:rPr lang="en-US" sz="2800" b="1" dirty="0" smtClean="0"/>
              <a:t>unfaithful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600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The situation looked </a:t>
            </a:r>
            <a:r>
              <a:rPr lang="en-US" sz="3200" b="1" u="sng" dirty="0" smtClean="0"/>
              <a:t>bad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Joseph </a:t>
            </a:r>
            <a:r>
              <a:rPr lang="en-US" sz="3200" b="1" u="sng" dirty="0"/>
              <a:t>agonized</a:t>
            </a:r>
            <a:r>
              <a:rPr lang="en-US" sz="3200" b="1" dirty="0"/>
              <a:t> over the </a:t>
            </a:r>
            <a:r>
              <a:rPr lang="en-US" sz="3200" b="1" u="sng" dirty="0"/>
              <a:t>right</a:t>
            </a:r>
            <a:r>
              <a:rPr lang="en-US" sz="3200" b="1" dirty="0"/>
              <a:t> thing to do.</a:t>
            </a:r>
            <a:endParaRPr lang="en-US" sz="3200" b="1" dirty="0"/>
          </a:p>
          <a:p>
            <a:pPr lvl="1"/>
            <a:r>
              <a:rPr lang="en-US" sz="2800" b="1" dirty="0" smtClean="0"/>
              <a:t>Joseph </a:t>
            </a:r>
            <a:r>
              <a:rPr lang="en-US" sz="2800" b="1" u="sng" dirty="0"/>
              <a:t>lovingly</a:t>
            </a:r>
            <a:r>
              <a:rPr lang="en-US" sz="2800" b="1" dirty="0"/>
              <a:t> weighed his options.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u="sng" dirty="0"/>
              <a:t>intervened</a:t>
            </a:r>
            <a:r>
              <a:rPr lang="en-US" sz="2800" b="1" dirty="0"/>
              <a:t> and </a:t>
            </a:r>
            <a:r>
              <a:rPr lang="en-US" sz="2800" b="1" u="sng" dirty="0"/>
              <a:t>explained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Joseph </a:t>
            </a:r>
            <a:r>
              <a:rPr lang="en-US" sz="2800" b="1" u="sng" dirty="0"/>
              <a:t>believed</a:t>
            </a:r>
            <a:r>
              <a:rPr lang="en-US" sz="2800" b="1" dirty="0"/>
              <a:t> and </a:t>
            </a:r>
            <a:r>
              <a:rPr lang="en-US" sz="2800" b="1" u="sng" dirty="0" smtClean="0"/>
              <a:t>obeyed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The situation looked </a:t>
            </a:r>
            <a:r>
              <a:rPr lang="en-US" sz="3200" b="1" u="sng" dirty="0"/>
              <a:t>bad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Joseph </a:t>
            </a:r>
            <a:r>
              <a:rPr lang="en-US" sz="3200" b="1" u="sng" dirty="0"/>
              <a:t>agonized</a:t>
            </a:r>
            <a:r>
              <a:rPr lang="en-US" sz="3200" b="1" dirty="0"/>
              <a:t> over the </a:t>
            </a:r>
            <a:r>
              <a:rPr lang="en-US" sz="3200" b="1" u="sng" dirty="0"/>
              <a:t>right</a:t>
            </a:r>
            <a:r>
              <a:rPr lang="en-US" sz="3200" b="1" dirty="0"/>
              <a:t> thing to do.</a:t>
            </a:r>
          </a:p>
          <a:p>
            <a:r>
              <a:rPr lang="en-US" sz="3200" b="1" dirty="0" smtClean="0"/>
              <a:t>A </a:t>
            </a:r>
            <a:r>
              <a:rPr lang="en-US" sz="3200" b="1" u="sng" dirty="0"/>
              <a:t>fulfilling</a:t>
            </a:r>
            <a:r>
              <a:rPr lang="en-US" sz="3200" b="1" dirty="0"/>
              <a:t> ending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situation fulfilled </a:t>
            </a:r>
            <a:r>
              <a:rPr lang="en-US" sz="2800" b="1" u="sng" dirty="0"/>
              <a:t>prophecy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situation fulfilled God’s </a:t>
            </a:r>
            <a:r>
              <a:rPr lang="en-US" sz="2800" b="1" u="sng" dirty="0"/>
              <a:t>command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situation fulfilled the </a:t>
            </a:r>
            <a:r>
              <a:rPr lang="en-US" sz="2800" b="1" u="sng" dirty="0"/>
              <a:t>right</a:t>
            </a:r>
            <a:r>
              <a:rPr lang="en-US" sz="2800" b="1" dirty="0"/>
              <a:t> to the </a:t>
            </a:r>
            <a:r>
              <a:rPr lang="en-US" sz="2800" b="1" u="sng" dirty="0"/>
              <a:t>throne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situation fulfilled God’s </a:t>
            </a:r>
            <a:r>
              <a:rPr lang="en-US" sz="2800" b="1" u="sng" dirty="0" smtClean="0"/>
              <a:t>purpose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Sometimes our </a:t>
            </a:r>
            <a:r>
              <a:rPr lang="en-US" sz="3200" b="1" u="sng" dirty="0"/>
              <a:t>circumstances</a:t>
            </a:r>
            <a:r>
              <a:rPr lang="en-US" sz="3200" b="1" dirty="0"/>
              <a:t> look very </a:t>
            </a:r>
            <a:r>
              <a:rPr lang="en-US" sz="3200" b="1" u="sng" dirty="0"/>
              <a:t>bad</a:t>
            </a:r>
            <a:r>
              <a:rPr lang="en-US" sz="3200" b="1" dirty="0"/>
              <a:t>.</a:t>
            </a:r>
          </a:p>
          <a:p>
            <a:pPr lvl="1"/>
            <a:r>
              <a:rPr lang="en-US" sz="3000" b="1" u="sng" dirty="0"/>
              <a:t>Unfaithfulness/loneliness</a:t>
            </a:r>
          </a:p>
          <a:p>
            <a:pPr lvl="1"/>
            <a:r>
              <a:rPr lang="en-US" sz="3000" b="1" dirty="0"/>
              <a:t>Can’t </a:t>
            </a:r>
            <a:r>
              <a:rPr lang="en-US" sz="3000" b="1" u="sng" dirty="0"/>
              <a:t>pay</a:t>
            </a:r>
            <a:r>
              <a:rPr lang="en-US" sz="3000" b="1" dirty="0"/>
              <a:t> the </a:t>
            </a:r>
            <a:r>
              <a:rPr lang="en-US" sz="3000" b="1" u="sng" dirty="0"/>
              <a:t>bills</a:t>
            </a:r>
          </a:p>
          <a:p>
            <a:pPr lvl="1"/>
            <a:r>
              <a:rPr lang="en-US" sz="3000" b="1" u="sng" dirty="0" smtClean="0"/>
              <a:t>Death/loss</a:t>
            </a:r>
            <a:endParaRPr lang="en-US" sz="3000" b="1" u="sng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God will </a:t>
            </a:r>
            <a:r>
              <a:rPr lang="en-US" sz="3200" b="1" u="sng" dirty="0"/>
              <a:t>always</a:t>
            </a:r>
            <a:r>
              <a:rPr lang="en-US" sz="3200" b="1" dirty="0"/>
              <a:t> direct us to do the </a:t>
            </a:r>
            <a:r>
              <a:rPr lang="en-US" sz="3200" b="1" u="sng" dirty="0"/>
              <a:t>right</a:t>
            </a:r>
            <a:r>
              <a:rPr lang="en-US" sz="3200" b="1" dirty="0"/>
              <a:t> </a:t>
            </a:r>
            <a:r>
              <a:rPr lang="en-US" sz="3200" b="1" dirty="0" smtClean="0"/>
              <a:t>thing.</a:t>
            </a:r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We must </a:t>
            </a:r>
            <a:r>
              <a:rPr lang="en-US" sz="3200" b="1" u="sng" dirty="0"/>
              <a:t>obey</a:t>
            </a:r>
            <a:r>
              <a:rPr lang="en-US" sz="3200" b="1" dirty="0"/>
              <a:t> and </a:t>
            </a:r>
            <a:r>
              <a:rPr lang="en-US" sz="3200" b="1" u="sng" dirty="0"/>
              <a:t>do</a:t>
            </a:r>
            <a:r>
              <a:rPr lang="en-US" sz="3200" b="1" dirty="0"/>
              <a:t> the right thing, even when it doesn’t </a:t>
            </a:r>
            <a:r>
              <a:rPr lang="en-US" sz="3200" b="1" u="sng" dirty="0"/>
              <a:t>feel</a:t>
            </a:r>
            <a:r>
              <a:rPr lang="en-US" sz="3200" b="1" dirty="0"/>
              <a:t> right</a:t>
            </a:r>
            <a:r>
              <a:rPr lang="en-US" sz="3200" b="1" dirty="0" smtClean="0"/>
              <a:t>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0540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Following </a:t>
            </a:r>
            <a:r>
              <a:rPr lang="en-US" sz="3200" b="1" u="sng" dirty="0"/>
              <a:t>God’s</a:t>
            </a:r>
            <a:r>
              <a:rPr lang="en-US" sz="3200" b="1" dirty="0"/>
              <a:t> plan is always </a:t>
            </a:r>
            <a:r>
              <a:rPr lang="en-US" sz="3200" b="1" u="sng" dirty="0" smtClean="0"/>
              <a:t>fulfilling</a:t>
            </a:r>
            <a:r>
              <a:rPr lang="en-US" sz="3200" b="1" dirty="0" smtClean="0"/>
              <a:t>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220</TotalTime>
  <Words>189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Winter</vt:lpstr>
      <vt:lpstr>The Birth of the King</vt:lpstr>
      <vt:lpstr>The Family of a King?</vt:lpstr>
      <vt:lpstr>The Family of a King?</vt:lpstr>
      <vt:lpstr>The Family of a King?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18</cp:revision>
  <dcterms:created xsi:type="dcterms:W3CDTF">2014-10-26T12:47:06Z</dcterms:created>
  <dcterms:modified xsi:type="dcterms:W3CDTF">2014-12-04T17:09:21Z</dcterms:modified>
</cp:coreProperties>
</file>