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The </a:t>
            </a:r>
            <a:r>
              <a:rPr lang="en-US" sz="6000" b="1" dirty="0" smtClean="0"/>
              <a:t>Honor of </a:t>
            </a:r>
            <a:r>
              <a:rPr lang="en-US" sz="6000" b="1" dirty="0" smtClean="0"/>
              <a:t>the King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Matthew </a:t>
            </a:r>
            <a:r>
              <a:rPr lang="en-US" sz="3200" b="1" dirty="0" smtClean="0"/>
              <a:t>2</a:t>
            </a:r>
            <a:r>
              <a:rPr lang="en-US" sz="3200" b="1" dirty="0" smtClean="0"/>
              <a:t>:1-12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2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</a:t>
            </a:r>
            <a:r>
              <a:rPr lang="en-US" sz="4000" b="1" dirty="0" smtClean="0"/>
              <a:t>Honor of the King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u="sng" dirty="0"/>
              <a:t>wise men</a:t>
            </a:r>
            <a:r>
              <a:rPr lang="en-US" sz="3200" b="1" dirty="0"/>
              <a:t> honored Him with their </a:t>
            </a:r>
            <a:r>
              <a:rPr lang="en-US" sz="3200" b="1" u="sng" dirty="0"/>
              <a:t>actions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diligently searched for the sign in the stars.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traveled a great distance.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risked their lives for the privilege of seeing </a:t>
            </a:r>
            <a:r>
              <a:rPr lang="en-US" sz="2800" b="1" dirty="0" smtClean="0"/>
              <a:t>Him</a:t>
            </a:r>
            <a:r>
              <a:rPr lang="en-US" sz="2600" b="1" dirty="0" smtClean="0"/>
              <a:t>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Honor of the King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229600" cy="4051437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The </a:t>
            </a:r>
            <a:r>
              <a:rPr lang="en-US" sz="3200" b="1" u="sng" dirty="0"/>
              <a:t>wise men</a:t>
            </a:r>
            <a:r>
              <a:rPr lang="en-US" sz="3200" b="1" dirty="0"/>
              <a:t> honored Him with their </a:t>
            </a:r>
            <a:r>
              <a:rPr lang="en-US" sz="3200" b="1" u="sng" dirty="0"/>
              <a:t>actions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u="sng" dirty="0" smtClean="0"/>
              <a:t>Herod</a:t>
            </a:r>
            <a:r>
              <a:rPr lang="en-US" sz="3200" b="1" dirty="0" smtClean="0"/>
              <a:t> </a:t>
            </a:r>
            <a:r>
              <a:rPr lang="en-US" sz="3200" b="1" dirty="0"/>
              <a:t>dishonored Him with </a:t>
            </a:r>
            <a:r>
              <a:rPr lang="en-US" sz="3200" b="1" u="sng" dirty="0"/>
              <a:t>deception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Herod </a:t>
            </a:r>
            <a:r>
              <a:rPr lang="en-US" sz="2800" b="1" dirty="0"/>
              <a:t>was a </a:t>
            </a:r>
            <a:r>
              <a:rPr lang="en-US" sz="2800" b="1" u="sng" dirty="0"/>
              <a:t>very</a:t>
            </a:r>
            <a:r>
              <a:rPr lang="en-US" sz="2800" b="1" dirty="0"/>
              <a:t> </a:t>
            </a:r>
            <a:r>
              <a:rPr lang="en-US" sz="2800" b="1" u="sng" dirty="0"/>
              <a:t>jealous</a:t>
            </a:r>
            <a:r>
              <a:rPr lang="en-US" sz="2800" b="1" dirty="0"/>
              <a:t> man.</a:t>
            </a:r>
          </a:p>
          <a:p>
            <a:pPr lvl="1"/>
            <a:r>
              <a:rPr lang="en-US" sz="2800" b="1" dirty="0" smtClean="0"/>
              <a:t>Herod </a:t>
            </a:r>
            <a:r>
              <a:rPr lang="en-US" sz="2800" b="1" dirty="0"/>
              <a:t>acted like he </a:t>
            </a:r>
            <a:r>
              <a:rPr lang="en-US" sz="2800" b="1" u="sng" dirty="0"/>
              <a:t>favored</a:t>
            </a:r>
            <a:r>
              <a:rPr lang="en-US" sz="2800" b="1" dirty="0"/>
              <a:t> Jesus.</a:t>
            </a:r>
          </a:p>
          <a:p>
            <a:pPr lvl="1"/>
            <a:r>
              <a:rPr lang="en-US" sz="2800" b="1" dirty="0" smtClean="0"/>
              <a:t>Herod </a:t>
            </a:r>
            <a:r>
              <a:rPr lang="en-US" sz="2800" b="1" dirty="0"/>
              <a:t>secretly </a:t>
            </a:r>
            <a:r>
              <a:rPr lang="en-US" sz="2800" b="1" u="sng" dirty="0"/>
              <a:t>plotted</a:t>
            </a:r>
            <a:r>
              <a:rPr lang="en-US" sz="2800" b="1" dirty="0"/>
              <a:t> </a:t>
            </a:r>
            <a:r>
              <a:rPr lang="en-US" sz="2800" b="1" u="sng" dirty="0"/>
              <a:t>against</a:t>
            </a:r>
            <a:r>
              <a:rPr lang="en-US" sz="2800" b="1" dirty="0"/>
              <a:t> </a:t>
            </a:r>
            <a:r>
              <a:rPr lang="en-US" sz="2800" b="1" dirty="0" smtClean="0"/>
              <a:t>Jesus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8484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Honor of the King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669639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The </a:t>
            </a:r>
            <a:r>
              <a:rPr lang="en-US" sz="3200" b="1" u="sng" dirty="0"/>
              <a:t>wise men</a:t>
            </a:r>
            <a:r>
              <a:rPr lang="en-US" sz="3200" b="1" dirty="0"/>
              <a:t> honored Him with their </a:t>
            </a:r>
            <a:r>
              <a:rPr lang="en-US" sz="3200" b="1" u="sng" dirty="0"/>
              <a:t>actions</a:t>
            </a:r>
            <a:r>
              <a:rPr lang="en-US" sz="3200" b="1" dirty="0"/>
              <a:t>.</a:t>
            </a:r>
          </a:p>
          <a:p>
            <a:r>
              <a:rPr lang="en-US" sz="3200" b="1" u="sng" dirty="0"/>
              <a:t>Herod</a:t>
            </a:r>
            <a:r>
              <a:rPr lang="en-US" sz="3200" b="1" dirty="0"/>
              <a:t> dishonored Him with </a:t>
            </a:r>
            <a:r>
              <a:rPr lang="en-US" sz="3200" b="1" u="sng" dirty="0"/>
              <a:t>deception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dirty="0" smtClean="0"/>
              <a:t>The </a:t>
            </a:r>
            <a:r>
              <a:rPr lang="en-US" sz="3200" b="1" u="sng" dirty="0"/>
              <a:t>wise men</a:t>
            </a:r>
            <a:r>
              <a:rPr lang="en-US" sz="3200" b="1" dirty="0"/>
              <a:t> honored Him with their </a:t>
            </a:r>
            <a:r>
              <a:rPr lang="en-US" sz="3200" b="1" u="sng" dirty="0"/>
              <a:t>treasures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were </a:t>
            </a:r>
            <a:r>
              <a:rPr lang="en-US" sz="2800" b="1" u="sng" dirty="0"/>
              <a:t>overjoyed</a:t>
            </a:r>
            <a:r>
              <a:rPr lang="en-US" sz="2800" b="1" dirty="0"/>
              <a:t> when they found the star again!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wise men </a:t>
            </a:r>
            <a:r>
              <a:rPr lang="en-US" sz="2800" b="1" u="sng" dirty="0"/>
              <a:t>worshipped</a:t>
            </a:r>
            <a:r>
              <a:rPr lang="en-US" sz="2800" b="1" dirty="0"/>
              <a:t> Jesus.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gave Him </a:t>
            </a:r>
            <a:r>
              <a:rPr lang="en-US" sz="2800" b="1" u="sng" dirty="0"/>
              <a:t>significant</a:t>
            </a:r>
            <a:r>
              <a:rPr lang="en-US" sz="2800" b="1" dirty="0"/>
              <a:t> gifts.</a:t>
            </a:r>
          </a:p>
          <a:p>
            <a:pPr lvl="2"/>
            <a:r>
              <a:rPr lang="en-US" sz="2600" b="1" u="sng" dirty="0" smtClean="0"/>
              <a:t>Significant</a:t>
            </a:r>
            <a:r>
              <a:rPr lang="en-US" sz="2600" b="1" dirty="0" smtClean="0"/>
              <a:t> </a:t>
            </a:r>
            <a:r>
              <a:rPr lang="en-US" sz="2600" b="1" dirty="0"/>
              <a:t>in </a:t>
            </a:r>
            <a:r>
              <a:rPr lang="en-US" sz="2600" b="1" u="sng" dirty="0"/>
              <a:t>cost</a:t>
            </a:r>
            <a:r>
              <a:rPr lang="en-US" sz="2600" b="1" dirty="0"/>
              <a:t>.</a:t>
            </a:r>
          </a:p>
          <a:p>
            <a:pPr lvl="2"/>
            <a:r>
              <a:rPr lang="en-US" sz="2600" b="1" u="sng" dirty="0" smtClean="0"/>
              <a:t>Significant</a:t>
            </a:r>
            <a:r>
              <a:rPr lang="en-US" sz="2600" b="1" dirty="0" smtClean="0"/>
              <a:t> </a:t>
            </a:r>
            <a:r>
              <a:rPr lang="en-US" sz="2600" b="1" dirty="0"/>
              <a:t>in </a:t>
            </a:r>
            <a:r>
              <a:rPr lang="en-US" sz="2600" b="1" u="sng" dirty="0" smtClean="0"/>
              <a:t>meaning</a:t>
            </a:r>
            <a:r>
              <a:rPr lang="en-US" sz="2600" b="1" dirty="0" smtClean="0"/>
              <a:t>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5264420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Do I honor Jesus with my </a:t>
            </a:r>
            <a:r>
              <a:rPr lang="en-US" sz="3200" b="1" u="sng" dirty="0" smtClean="0"/>
              <a:t>actions</a:t>
            </a:r>
            <a:r>
              <a:rPr lang="en-US" sz="3200" b="1" dirty="0" smtClean="0"/>
              <a:t>?</a:t>
            </a:r>
            <a:endParaRPr lang="en-US" sz="3200" b="1" dirty="0"/>
          </a:p>
          <a:p>
            <a:pPr lvl="1"/>
            <a:r>
              <a:rPr lang="en-US" sz="3000" b="1" dirty="0"/>
              <a:t>Do I </a:t>
            </a:r>
            <a:r>
              <a:rPr lang="en-US" sz="3000" b="1" u="sng" dirty="0"/>
              <a:t>diligently</a:t>
            </a:r>
            <a:r>
              <a:rPr lang="en-US" sz="3000" b="1" dirty="0"/>
              <a:t> seek Him </a:t>
            </a:r>
            <a:r>
              <a:rPr lang="en-US" sz="3000" b="1" u="sng" dirty="0"/>
              <a:t>daily</a:t>
            </a:r>
            <a:r>
              <a:rPr lang="en-US" sz="3000" b="1" dirty="0"/>
              <a:t>?</a:t>
            </a:r>
          </a:p>
          <a:p>
            <a:pPr lvl="1"/>
            <a:r>
              <a:rPr lang="en-US" sz="3000" b="1" dirty="0"/>
              <a:t>Do I </a:t>
            </a:r>
            <a:r>
              <a:rPr lang="en-US" sz="3000" b="1" u="sng" dirty="0"/>
              <a:t>follow</a:t>
            </a:r>
            <a:r>
              <a:rPr lang="en-US" sz="3000" b="1" dirty="0"/>
              <a:t> Him wherever He </a:t>
            </a:r>
            <a:r>
              <a:rPr lang="en-US" sz="3000" b="1" u="sng" dirty="0"/>
              <a:t>leads</a:t>
            </a:r>
            <a:r>
              <a:rPr lang="en-US" sz="3000" b="1" dirty="0"/>
              <a:t>?</a:t>
            </a:r>
          </a:p>
          <a:p>
            <a:pPr lvl="1"/>
            <a:r>
              <a:rPr lang="en-US" sz="3000" b="1" dirty="0"/>
              <a:t>Is he more </a:t>
            </a:r>
            <a:r>
              <a:rPr lang="en-US" sz="3000" b="1" u="sng" dirty="0"/>
              <a:t>important</a:t>
            </a:r>
            <a:r>
              <a:rPr lang="en-US" sz="3000" b="1" dirty="0"/>
              <a:t> to me than </a:t>
            </a:r>
            <a:r>
              <a:rPr lang="en-US" sz="3000" b="1" u="sng" dirty="0"/>
              <a:t>life</a:t>
            </a:r>
            <a:r>
              <a:rPr lang="en-US" sz="3000" b="1" dirty="0" smtClean="0"/>
              <a:t>?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Do I dishonor Jesus with </a:t>
            </a:r>
            <a:r>
              <a:rPr lang="en-US" sz="3200" b="1" u="sng" dirty="0" smtClean="0"/>
              <a:t>deception</a:t>
            </a:r>
            <a:r>
              <a:rPr lang="en-US" sz="3200" b="1" dirty="0" smtClean="0"/>
              <a:t>?</a:t>
            </a:r>
          </a:p>
          <a:p>
            <a:pPr lvl="1"/>
            <a:r>
              <a:rPr lang="en-US" sz="3000" b="1" dirty="0"/>
              <a:t>Do I </a:t>
            </a:r>
            <a:r>
              <a:rPr lang="en-US" sz="3000" b="1" u="sng" dirty="0"/>
              <a:t>refuse</a:t>
            </a:r>
            <a:r>
              <a:rPr lang="en-US" sz="3000" b="1" dirty="0"/>
              <a:t> to give up </a:t>
            </a:r>
            <a:r>
              <a:rPr lang="en-US" sz="3000" b="1" u="sng" dirty="0"/>
              <a:t>control</a:t>
            </a:r>
            <a:r>
              <a:rPr lang="en-US" sz="3000" b="1" dirty="0"/>
              <a:t> of my life?</a:t>
            </a:r>
          </a:p>
          <a:p>
            <a:pPr lvl="1"/>
            <a:r>
              <a:rPr lang="en-US" sz="3000" b="1" dirty="0"/>
              <a:t>Do I </a:t>
            </a:r>
            <a:r>
              <a:rPr lang="en-US" sz="3000" b="1" u="sng" dirty="0"/>
              <a:t>play</a:t>
            </a:r>
            <a:r>
              <a:rPr lang="en-US" sz="3000" b="1" dirty="0"/>
              <a:t> like I </a:t>
            </a:r>
            <a:r>
              <a:rPr lang="en-US" sz="3000" b="1" u="sng" dirty="0"/>
              <a:t>follow</a:t>
            </a:r>
            <a:r>
              <a:rPr lang="en-US" sz="3000" b="1" dirty="0"/>
              <a:t> Jesus?</a:t>
            </a:r>
          </a:p>
          <a:p>
            <a:pPr lvl="1"/>
            <a:r>
              <a:rPr lang="en-US" sz="3000" b="1" dirty="0"/>
              <a:t>Do I </a:t>
            </a:r>
            <a:r>
              <a:rPr lang="en-US" sz="3000" b="1" u="sng" dirty="0"/>
              <a:t>secretly</a:t>
            </a:r>
            <a:r>
              <a:rPr lang="en-US" sz="3000" b="1" dirty="0"/>
              <a:t> act </a:t>
            </a:r>
            <a:r>
              <a:rPr lang="en-US" sz="3000" b="1" u="sng" dirty="0" smtClean="0"/>
              <a:t>differently</a:t>
            </a:r>
            <a:r>
              <a:rPr lang="en-US" sz="3000" b="1" dirty="0"/>
              <a:t>?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10540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Do I honor Jesus with my </a:t>
            </a:r>
            <a:r>
              <a:rPr lang="en-US" sz="3200" b="1" u="sng" dirty="0" smtClean="0"/>
              <a:t>treasures</a:t>
            </a:r>
            <a:r>
              <a:rPr lang="en-US" sz="3200" b="1" dirty="0" smtClean="0"/>
              <a:t>?</a:t>
            </a:r>
          </a:p>
          <a:p>
            <a:pPr lvl="1"/>
            <a:r>
              <a:rPr lang="en-US" sz="3000" b="1" dirty="0"/>
              <a:t>Does my faith make me want to </a:t>
            </a:r>
            <a:r>
              <a:rPr lang="en-US" sz="3000" b="1" u="sng" dirty="0"/>
              <a:t>shout</a:t>
            </a:r>
            <a:r>
              <a:rPr lang="en-US" sz="3000" b="1" dirty="0"/>
              <a:t> for </a:t>
            </a:r>
            <a:r>
              <a:rPr lang="en-US" sz="3000" b="1" u="sng" dirty="0"/>
              <a:t>joy</a:t>
            </a:r>
            <a:r>
              <a:rPr lang="en-US" sz="3000" b="1" dirty="0"/>
              <a:t>?</a:t>
            </a:r>
          </a:p>
          <a:p>
            <a:pPr lvl="1"/>
            <a:r>
              <a:rPr lang="en-US" sz="3000" b="1" dirty="0"/>
              <a:t>Do I </a:t>
            </a:r>
            <a:r>
              <a:rPr lang="en-US" sz="3000" b="1" u="sng" dirty="0"/>
              <a:t>worship</a:t>
            </a:r>
            <a:r>
              <a:rPr lang="en-US" sz="3000" b="1" dirty="0"/>
              <a:t> Him with my </a:t>
            </a:r>
            <a:r>
              <a:rPr lang="en-US" sz="3000" b="1" u="sng" dirty="0"/>
              <a:t>life</a:t>
            </a:r>
            <a:r>
              <a:rPr lang="en-US" sz="3000" b="1" dirty="0"/>
              <a:t>?</a:t>
            </a:r>
          </a:p>
          <a:p>
            <a:pPr lvl="1"/>
            <a:r>
              <a:rPr lang="en-US" sz="3000" b="1" dirty="0"/>
              <a:t>Do I give Him </a:t>
            </a:r>
            <a:r>
              <a:rPr lang="en-US" sz="3000" b="1" u="sng" dirty="0"/>
              <a:t>significant</a:t>
            </a:r>
            <a:r>
              <a:rPr lang="en-US" sz="3000" b="1" dirty="0"/>
              <a:t> </a:t>
            </a:r>
            <a:r>
              <a:rPr lang="en-US" sz="3000" b="1" dirty="0" smtClean="0"/>
              <a:t>gifts</a:t>
            </a:r>
            <a:r>
              <a:rPr lang="en-US" sz="3000" b="1" dirty="0"/>
              <a:t>?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49350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232</TotalTime>
  <Words>266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Winter</vt:lpstr>
      <vt:lpstr>The Honor of the King</vt:lpstr>
      <vt:lpstr>The Honor of the King</vt:lpstr>
      <vt:lpstr>The Honor of the King</vt:lpstr>
      <vt:lpstr>The Honor of the King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21</cp:revision>
  <dcterms:created xsi:type="dcterms:W3CDTF">2014-10-26T12:47:06Z</dcterms:created>
  <dcterms:modified xsi:type="dcterms:W3CDTF">2014-12-21T14:06:52Z</dcterms:modified>
</cp:coreProperties>
</file>