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3" r:id="rId4"/>
    <p:sldId id="264" r:id="rId5"/>
    <p:sldId id="260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1F8D-0DE6-4943-BEBC-468F47627E71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2C4581-60A4-4438-9728-1DEA793B49B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1F8D-0DE6-4943-BEBC-468F47627E71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C4581-60A4-4438-9728-1DEA793B4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1F8D-0DE6-4943-BEBC-468F47627E71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C4581-60A4-4438-9728-1DEA793B4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1F8D-0DE6-4943-BEBC-468F47627E71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C4581-60A4-4438-9728-1DEA793B4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1F8D-0DE6-4943-BEBC-468F47627E71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C4581-60A4-4438-9728-1DEA793B49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1F8D-0DE6-4943-BEBC-468F47627E71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C4581-60A4-4438-9728-1DEA793B49B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1F8D-0DE6-4943-BEBC-468F47627E71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C4581-60A4-4438-9728-1DEA793B49B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1F8D-0DE6-4943-BEBC-468F47627E71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C4581-60A4-4438-9728-1DEA793B4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1F8D-0DE6-4943-BEBC-468F47627E71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C4581-60A4-4438-9728-1DEA793B4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1F8D-0DE6-4943-BEBC-468F47627E71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C4581-60A4-4438-9728-1DEA793B4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1F8D-0DE6-4943-BEBC-468F47627E71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C4581-60A4-4438-9728-1DEA793B4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5E11F8D-0DE6-4943-BEBC-468F47627E71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A2C4581-60A4-4438-9728-1DEA793B49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Anticipate God’s Working.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Colossians </a:t>
            </a:r>
            <a:r>
              <a:rPr lang="en-US" sz="4000" b="1" dirty="0" smtClean="0">
                <a:solidFill>
                  <a:schemeClr val="tx1"/>
                </a:solidFill>
              </a:rPr>
              <a:t>4:2-18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7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Anticipate God’s Working.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Expect </a:t>
            </a:r>
            <a:r>
              <a:rPr lang="en-US" sz="3600" b="1" dirty="0">
                <a:solidFill>
                  <a:schemeClr val="tx1"/>
                </a:solidFill>
              </a:rPr>
              <a:t>God to </a:t>
            </a:r>
            <a:r>
              <a:rPr lang="en-US" sz="3600" b="1" u="sng" dirty="0">
                <a:solidFill>
                  <a:schemeClr val="tx1"/>
                </a:solidFill>
              </a:rPr>
              <a:t>answer</a:t>
            </a:r>
            <a:r>
              <a:rPr lang="en-US" sz="3600" b="1" dirty="0">
                <a:solidFill>
                  <a:schemeClr val="tx1"/>
                </a:solidFill>
              </a:rPr>
              <a:t> prayer</a:t>
            </a:r>
            <a:r>
              <a:rPr lang="en-US" sz="3600" b="1" dirty="0" smtClean="0">
                <a:solidFill>
                  <a:schemeClr val="tx1"/>
                </a:solidFill>
              </a:rPr>
              <a:t>.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lvl="1"/>
            <a:r>
              <a:rPr lang="en-US" sz="2800" b="1" dirty="0" smtClean="0">
                <a:solidFill>
                  <a:schemeClr val="tx1"/>
                </a:solidFill>
              </a:rPr>
              <a:t>Pray </a:t>
            </a:r>
            <a:r>
              <a:rPr lang="en-US" sz="2800" b="1" dirty="0">
                <a:solidFill>
                  <a:schemeClr val="tx1"/>
                </a:solidFill>
              </a:rPr>
              <a:t>without </a:t>
            </a:r>
            <a:r>
              <a:rPr lang="en-US" sz="2800" b="1" u="sng" dirty="0">
                <a:solidFill>
                  <a:schemeClr val="tx1"/>
                </a:solidFill>
              </a:rPr>
              <a:t>giving</a:t>
            </a:r>
            <a:r>
              <a:rPr lang="en-US" sz="2800" b="1" dirty="0">
                <a:solidFill>
                  <a:schemeClr val="tx1"/>
                </a:solidFill>
              </a:rPr>
              <a:t> up.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</a:rPr>
              <a:t>Pray </a:t>
            </a:r>
            <a:r>
              <a:rPr lang="en-US" sz="2800" b="1" dirty="0">
                <a:solidFill>
                  <a:schemeClr val="tx1"/>
                </a:solidFill>
              </a:rPr>
              <a:t>expecting God to </a:t>
            </a:r>
            <a:r>
              <a:rPr lang="en-US" sz="2800" b="1" u="sng" dirty="0">
                <a:solidFill>
                  <a:schemeClr val="tx1"/>
                </a:solidFill>
              </a:rPr>
              <a:t>use</a:t>
            </a:r>
            <a:r>
              <a:rPr lang="en-US" sz="2800" b="1" dirty="0">
                <a:solidFill>
                  <a:schemeClr val="tx1"/>
                </a:solidFill>
              </a:rPr>
              <a:t> it.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</a:rPr>
              <a:t>Pray </a:t>
            </a:r>
            <a:r>
              <a:rPr lang="en-US" sz="2800" b="1" u="sng" dirty="0">
                <a:solidFill>
                  <a:schemeClr val="tx1"/>
                </a:solidFill>
              </a:rPr>
              <a:t>thankfully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</a:rPr>
              <a:t>Pray </a:t>
            </a:r>
            <a:r>
              <a:rPr lang="en-US" sz="2800" b="1" dirty="0">
                <a:solidFill>
                  <a:schemeClr val="tx1"/>
                </a:solidFill>
              </a:rPr>
              <a:t>for </a:t>
            </a:r>
            <a:r>
              <a:rPr lang="en-US" sz="2800" b="1" u="sng" dirty="0">
                <a:solidFill>
                  <a:schemeClr val="tx1"/>
                </a:solidFill>
              </a:rPr>
              <a:t>opportunities</a:t>
            </a:r>
            <a:r>
              <a:rPr lang="en-US" sz="2800" b="1" dirty="0">
                <a:solidFill>
                  <a:schemeClr val="tx1"/>
                </a:solidFill>
              </a:rPr>
              <a:t> to share the gospel.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</a:rPr>
              <a:t>Pray </a:t>
            </a:r>
            <a:r>
              <a:rPr lang="en-US" sz="2800" b="1" dirty="0">
                <a:solidFill>
                  <a:schemeClr val="tx1"/>
                </a:solidFill>
              </a:rPr>
              <a:t>that we would be </a:t>
            </a:r>
            <a:r>
              <a:rPr lang="en-US" sz="2800" b="1" u="sng" dirty="0">
                <a:solidFill>
                  <a:schemeClr val="tx1"/>
                </a:solidFill>
              </a:rPr>
              <a:t>understood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418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Relationships that Honor God.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Expect God to </a:t>
            </a:r>
            <a:r>
              <a:rPr lang="en-US" sz="3600" b="1" u="sng" dirty="0">
                <a:solidFill>
                  <a:schemeClr val="tx1"/>
                </a:solidFill>
              </a:rPr>
              <a:t>answer</a:t>
            </a:r>
            <a:r>
              <a:rPr lang="en-US" sz="3600" b="1" dirty="0">
                <a:solidFill>
                  <a:schemeClr val="tx1"/>
                </a:solidFill>
              </a:rPr>
              <a:t> prayer.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Expect </a:t>
            </a:r>
            <a:r>
              <a:rPr lang="en-US" sz="3600" b="1" dirty="0">
                <a:solidFill>
                  <a:schemeClr val="tx1"/>
                </a:solidFill>
              </a:rPr>
              <a:t>God to use you to </a:t>
            </a:r>
            <a:r>
              <a:rPr lang="en-US" sz="3600" b="1" u="sng" dirty="0">
                <a:solidFill>
                  <a:schemeClr val="tx1"/>
                </a:solidFill>
              </a:rPr>
              <a:t>reach</a:t>
            </a:r>
            <a:r>
              <a:rPr lang="en-US" sz="3600" b="1" dirty="0">
                <a:solidFill>
                  <a:schemeClr val="tx1"/>
                </a:solidFill>
              </a:rPr>
              <a:t> the </a:t>
            </a:r>
            <a:r>
              <a:rPr lang="en-US" sz="3600" b="1" u="sng" dirty="0">
                <a:solidFill>
                  <a:schemeClr val="tx1"/>
                </a:solidFill>
              </a:rPr>
              <a:t>lost</a:t>
            </a:r>
            <a:r>
              <a:rPr lang="en-US" sz="3600" b="1" dirty="0">
                <a:solidFill>
                  <a:schemeClr val="tx1"/>
                </a:solidFill>
              </a:rPr>
              <a:t>.</a:t>
            </a:r>
            <a:endParaRPr lang="en-US" sz="3600" b="1" dirty="0">
              <a:solidFill>
                <a:schemeClr val="tx1"/>
              </a:solidFill>
            </a:endParaRPr>
          </a:p>
          <a:p>
            <a:pPr lvl="1"/>
            <a:r>
              <a:rPr lang="en-US" sz="2800" b="1" dirty="0" smtClean="0">
                <a:solidFill>
                  <a:schemeClr val="tx1"/>
                </a:solidFill>
              </a:rPr>
              <a:t>Keep </a:t>
            </a:r>
            <a:r>
              <a:rPr lang="en-US" sz="2800" b="1" dirty="0">
                <a:solidFill>
                  <a:schemeClr val="tx1"/>
                </a:solidFill>
              </a:rPr>
              <a:t>your </a:t>
            </a:r>
            <a:r>
              <a:rPr lang="en-US" sz="2800" b="1" u="sng" dirty="0">
                <a:solidFill>
                  <a:schemeClr val="tx1"/>
                </a:solidFill>
              </a:rPr>
              <a:t>perspective</a:t>
            </a:r>
            <a:r>
              <a:rPr lang="en-US" sz="2800" b="1" dirty="0">
                <a:solidFill>
                  <a:schemeClr val="tx1"/>
                </a:solidFill>
              </a:rPr>
              <a:t> of people </a:t>
            </a:r>
            <a:r>
              <a:rPr lang="en-US" sz="2800" b="1" u="sng" dirty="0">
                <a:solidFill>
                  <a:schemeClr val="tx1"/>
                </a:solidFill>
              </a:rPr>
              <a:t>focused</a:t>
            </a:r>
            <a:r>
              <a:rPr lang="en-US" sz="2800" b="1" dirty="0">
                <a:solidFill>
                  <a:schemeClr val="tx1"/>
                </a:solidFill>
              </a:rPr>
              <a:t> properly.</a:t>
            </a:r>
          </a:p>
          <a:p>
            <a:pPr lvl="1"/>
            <a:r>
              <a:rPr lang="en-US" sz="2800" b="1" u="sng" dirty="0" smtClean="0">
                <a:solidFill>
                  <a:schemeClr val="tx1"/>
                </a:solidFill>
              </a:rPr>
              <a:t>Act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like you are trying to </a:t>
            </a:r>
            <a:r>
              <a:rPr lang="en-US" sz="2800" b="1" u="sng" dirty="0">
                <a:solidFill>
                  <a:schemeClr val="tx1"/>
                </a:solidFill>
              </a:rPr>
              <a:t>reach</a:t>
            </a:r>
            <a:r>
              <a:rPr lang="en-US" sz="2800" b="1" dirty="0">
                <a:solidFill>
                  <a:schemeClr val="tx1"/>
                </a:solidFill>
              </a:rPr>
              <a:t> the lost.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</a:rPr>
              <a:t>Focus </a:t>
            </a:r>
            <a:r>
              <a:rPr lang="en-US" sz="2800" b="1" dirty="0">
                <a:solidFill>
                  <a:schemeClr val="tx1"/>
                </a:solidFill>
              </a:rPr>
              <a:t>on </a:t>
            </a:r>
            <a:r>
              <a:rPr lang="en-US" sz="2800" b="1" u="sng" dirty="0">
                <a:solidFill>
                  <a:schemeClr val="tx1"/>
                </a:solidFill>
              </a:rPr>
              <a:t>others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353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Relationships that Honor God.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Expect God to </a:t>
            </a:r>
            <a:r>
              <a:rPr lang="en-US" sz="3600" b="1" u="sng" dirty="0">
                <a:solidFill>
                  <a:schemeClr val="tx1"/>
                </a:solidFill>
              </a:rPr>
              <a:t>answer</a:t>
            </a:r>
            <a:r>
              <a:rPr lang="en-US" sz="3600" b="1" dirty="0">
                <a:solidFill>
                  <a:schemeClr val="tx1"/>
                </a:solidFill>
              </a:rPr>
              <a:t> prayer.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Expect </a:t>
            </a:r>
            <a:r>
              <a:rPr lang="en-US" sz="3600" b="1" dirty="0">
                <a:solidFill>
                  <a:schemeClr val="tx1"/>
                </a:solidFill>
              </a:rPr>
              <a:t>God to use you to </a:t>
            </a:r>
            <a:r>
              <a:rPr lang="en-US" sz="3600" b="1" u="sng" dirty="0">
                <a:solidFill>
                  <a:schemeClr val="tx1"/>
                </a:solidFill>
              </a:rPr>
              <a:t>reach</a:t>
            </a:r>
            <a:r>
              <a:rPr lang="en-US" sz="3600" b="1" dirty="0">
                <a:solidFill>
                  <a:schemeClr val="tx1"/>
                </a:solidFill>
              </a:rPr>
              <a:t> the </a:t>
            </a:r>
            <a:r>
              <a:rPr lang="en-US" sz="3600" b="1" u="sng" dirty="0">
                <a:solidFill>
                  <a:schemeClr val="tx1"/>
                </a:solidFill>
              </a:rPr>
              <a:t>lost</a:t>
            </a:r>
            <a:r>
              <a:rPr lang="en-US" sz="36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Expect </a:t>
            </a:r>
            <a:r>
              <a:rPr lang="en-US" sz="3600" b="1" dirty="0">
                <a:solidFill>
                  <a:schemeClr val="tx1"/>
                </a:solidFill>
              </a:rPr>
              <a:t>God to use others to </a:t>
            </a:r>
            <a:r>
              <a:rPr lang="en-US" sz="3600" b="1" u="sng" dirty="0">
                <a:solidFill>
                  <a:schemeClr val="tx1"/>
                </a:solidFill>
              </a:rPr>
              <a:t>strengthen</a:t>
            </a:r>
            <a:r>
              <a:rPr lang="en-US" sz="3600" b="1" dirty="0">
                <a:solidFill>
                  <a:schemeClr val="tx1"/>
                </a:solidFill>
              </a:rPr>
              <a:t> you.</a:t>
            </a:r>
            <a:endParaRPr lang="en-US" sz="3600" b="1" dirty="0">
              <a:solidFill>
                <a:schemeClr val="tx1"/>
              </a:solidFill>
            </a:endParaRPr>
          </a:p>
          <a:p>
            <a:pPr lvl="1"/>
            <a:r>
              <a:rPr lang="en-US" sz="2800" b="1" dirty="0" smtClean="0">
                <a:solidFill>
                  <a:schemeClr val="tx1"/>
                </a:solidFill>
              </a:rPr>
              <a:t>Sometimes </a:t>
            </a:r>
            <a:r>
              <a:rPr lang="en-US" sz="2800" b="1" dirty="0">
                <a:solidFill>
                  <a:schemeClr val="tx1"/>
                </a:solidFill>
              </a:rPr>
              <a:t>it comes from </a:t>
            </a:r>
            <a:r>
              <a:rPr lang="en-US" sz="2800" b="1" u="sng" dirty="0">
                <a:solidFill>
                  <a:schemeClr val="tx1"/>
                </a:solidFill>
              </a:rPr>
              <a:t>unexpected</a:t>
            </a:r>
            <a:r>
              <a:rPr lang="en-US" sz="2800" b="1" dirty="0">
                <a:solidFill>
                  <a:schemeClr val="tx1"/>
                </a:solidFill>
              </a:rPr>
              <a:t> sources.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</a:rPr>
              <a:t>Be </a:t>
            </a:r>
            <a:r>
              <a:rPr lang="en-US" sz="2800" b="1" dirty="0">
                <a:solidFill>
                  <a:schemeClr val="tx1"/>
                </a:solidFill>
              </a:rPr>
              <a:t>willing to listen to the </a:t>
            </a:r>
            <a:r>
              <a:rPr lang="en-US" sz="2800" b="1" u="sng" dirty="0">
                <a:solidFill>
                  <a:schemeClr val="tx1"/>
                </a:solidFill>
              </a:rPr>
              <a:t>wisdom</a:t>
            </a:r>
            <a:r>
              <a:rPr lang="en-US" sz="2800" b="1" dirty="0">
                <a:solidFill>
                  <a:schemeClr val="tx1"/>
                </a:solidFill>
              </a:rPr>
              <a:t> of others.</a:t>
            </a:r>
          </a:p>
        </p:txBody>
      </p:sp>
    </p:spTree>
    <p:extLst>
      <p:ext uri="{BB962C8B-B14F-4D97-AF65-F5344CB8AC3E}">
        <p14:creationId xmlns:p14="http://schemas.microsoft.com/office/powerpoint/2010/main" val="428544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that mean to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</a:rPr>
              <a:t>Don’t give up praying!</a:t>
            </a:r>
          </a:p>
          <a:p>
            <a:pPr marL="0" indent="0">
              <a:buNone/>
            </a:pPr>
            <a:endParaRPr lang="en-US" sz="36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</a:rPr>
              <a:t>Do I anticipate that God will use my prayers</a:t>
            </a:r>
            <a:r>
              <a:rPr lang="en-US" sz="3600" b="1" dirty="0" smtClean="0">
                <a:solidFill>
                  <a:schemeClr val="tx1"/>
                </a:solidFill>
              </a:rPr>
              <a:t>?</a:t>
            </a:r>
          </a:p>
          <a:p>
            <a:pPr marL="0" indent="0">
              <a:buNone/>
            </a:pPr>
            <a:endParaRPr lang="en-US" sz="36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</a:rPr>
              <a:t>Do I thank God for every answer to my prayers?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01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that mean to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</a:rPr>
              <a:t>Pray for and take the opportunities to share Christ with others.</a:t>
            </a:r>
          </a:p>
          <a:p>
            <a:pPr marL="0" indent="0">
              <a:buNone/>
            </a:pPr>
            <a:endParaRPr lang="en-US" sz="36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</a:rPr>
              <a:t>Pray that people would understand when you share the gospel.</a:t>
            </a:r>
          </a:p>
        </p:txBody>
      </p:sp>
    </p:spTree>
    <p:extLst>
      <p:ext uri="{BB962C8B-B14F-4D97-AF65-F5344CB8AC3E}">
        <p14:creationId xmlns:p14="http://schemas.microsoft.com/office/powerpoint/2010/main" val="3744128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that mean to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</a:rPr>
              <a:t>Focus on serving others.</a:t>
            </a:r>
          </a:p>
          <a:p>
            <a:pPr marL="0" indent="0">
              <a:buNone/>
            </a:pPr>
            <a:endParaRPr lang="en-US" sz="36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</a:rPr>
              <a:t>Live life attractively.</a:t>
            </a:r>
          </a:p>
          <a:p>
            <a:pPr marL="0" indent="0">
              <a:buNone/>
            </a:pPr>
            <a:endParaRPr lang="en-US" sz="36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</a:rPr>
              <a:t>Learn from others.</a:t>
            </a:r>
          </a:p>
        </p:txBody>
      </p:sp>
    </p:spTree>
    <p:extLst>
      <p:ext uri="{BB962C8B-B14F-4D97-AF65-F5344CB8AC3E}">
        <p14:creationId xmlns:p14="http://schemas.microsoft.com/office/powerpoint/2010/main" val="329755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183</TotalTime>
  <Words>219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Executive</vt:lpstr>
      <vt:lpstr>Anticipate God’s Working.</vt:lpstr>
      <vt:lpstr>Anticipate God’s Working.</vt:lpstr>
      <vt:lpstr>Relationships that Honor God.</vt:lpstr>
      <vt:lpstr>Relationships that Honor God.</vt:lpstr>
      <vt:lpstr>What does that mean to me?</vt:lpstr>
      <vt:lpstr>What does that mean to me?</vt:lpstr>
      <vt:lpstr>What does that mean to me?</vt:lpstr>
    </vt:vector>
  </TitlesOfParts>
  <Company>Liberty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Pastor Trevor Guiles</dc:creator>
  <cp:lastModifiedBy>Pastor Trevor Guiles</cp:lastModifiedBy>
  <cp:revision>14</cp:revision>
  <dcterms:created xsi:type="dcterms:W3CDTF">2013-09-07T23:52:37Z</dcterms:created>
  <dcterms:modified xsi:type="dcterms:W3CDTF">2013-11-13T17:23:37Z</dcterms:modified>
</cp:coreProperties>
</file>