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57" r:id="rId3"/>
    <p:sldId id="269" r:id="rId4"/>
    <p:sldId id="270" r:id="rId5"/>
    <p:sldId id="260" r:id="rId6"/>
    <p:sldId id="27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49D2E0C-52A8-455D-B421-1C702893A08A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ln>
            <a:solidFill>
              <a:schemeClr val="bg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ln>
            <a:solidFill>
              <a:schemeClr val="bg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848600" cy="2590800"/>
          </a:xfrm>
        </p:spPr>
        <p:txBody>
          <a:bodyPr anchor="t">
            <a:normAutofit/>
          </a:bodyPr>
          <a:lstStyle/>
          <a:p>
            <a:pPr algn="ctr"/>
            <a:r>
              <a:rPr lang="en-US" sz="6000" b="1" dirty="0" smtClean="0"/>
              <a:t>Daniel’s Model Prayer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819400"/>
            <a:ext cx="754380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Daniel </a:t>
            </a:r>
            <a:r>
              <a:rPr lang="en-US" sz="4800" b="1" dirty="0" smtClean="0">
                <a:solidFill>
                  <a:schemeClr val="tx1"/>
                </a:solidFill>
              </a:rPr>
              <a:t>9:1-19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/>
          </a:bodyPr>
          <a:lstStyle/>
          <a:p>
            <a:r>
              <a:rPr lang="en-US" sz="4000" b="1" dirty="0"/>
              <a:t>Daniel’s Model Prayer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07361"/>
            <a:ext cx="8991600" cy="405143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The </a:t>
            </a:r>
            <a:r>
              <a:rPr lang="en-US" sz="4000" b="1" u="sng" dirty="0">
                <a:latin typeface="Arial Black" panose="020B0A04020102020204" pitchFamily="34" charset="0"/>
              </a:rPr>
              <a:t>reason</a:t>
            </a:r>
            <a:r>
              <a:rPr lang="en-US" sz="4000" b="1" dirty="0">
                <a:latin typeface="Arial Black" panose="020B0A04020102020204" pitchFamily="34" charset="0"/>
              </a:rPr>
              <a:t> for Daniel’s prayer</a:t>
            </a:r>
            <a:r>
              <a:rPr lang="en-US" sz="4000" b="1" dirty="0" smtClean="0">
                <a:latin typeface="Arial Black" panose="020B0A04020102020204" pitchFamily="34" charset="0"/>
              </a:rPr>
              <a:t>.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was </a:t>
            </a:r>
            <a:r>
              <a:rPr lang="en-US" sz="3600" b="1" u="sng" dirty="0">
                <a:latin typeface="Arial Black" panose="020B0A04020102020204" pitchFamily="34" charset="0"/>
              </a:rPr>
              <a:t>searching</a:t>
            </a:r>
            <a:r>
              <a:rPr lang="en-US" sz="3600" b="1" dirty="0">
                <a:latin typeface="Arial Black" panose="020B0A04020102020204" pitchFamily="34" charset="0"/>
              </a:rPr>
              <a:t> the </a:t>
            </a:r>
            <a:r>
              <a:rPr lang="en-US" sz="3600" b="1" u="sng" dirty="0">
                <a:latin typeface="Arial Black" panose="020B0A04020102020204" pitchFamily="34" charset="0"/>
              </a:rPr>
              <a:t>Scriptures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was  </a:t>
            </a:r>
            <a:r>
              <a:rPr lang="en-US" sz="3600" b="1" u="sng" dirty="0">
                <a:latin typeface="Arial Black" panose="020B0A04020102020204" pitchFamily="34" charset="0"/>
              </a:rPr>
              <a:t>looking</a:t>
            </a:r>
            <a:r>
              <a:rPr lang="en-US" sz="3600" b="1" dirty="0">
                <a:latin typeface="Arial Black" panose="020B0A04020102020204" pitchFamily="34" charset="0"/>
              </a:rPr>
              <a:t> to </a:t>
            </a:r>
            <a:r>
              <a:rPr lang="en-US" sz="3600" b="1" u="sng" dirty="0">
                <a:latin typeface="Arial Black" panose="020B0A04020102020204" pitchFamily="34" charset="0"/>
              </a:rPr>
              <a:t>apply</a:t>
            </a:r>
            <a:r>
              <a:rPr lang="en-US" sz="3600" b="1" dirty="0">
                <a:latin typeface="Arial Black" panose="020B0A04020102020204" pitchFamily="34" charset="0"/>
              </a:rPr>
              <a:t> them to his </a:t>
            </a:r>
            <a:r>
              <a:rPr lang="en-US" sz="3600" b="1" u="sng" dirty="0">
                <a:latin typeface="Arial Black" panose="020B0A04020102020204" pitchFamily="34" charset="0"/>
              </a:rPr>
              <a:t>life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u="sng" dirty="0">
                <a:latin typeface="Arial Black" panose="020B0A04020102020204" pitchFamily="34" charset="0"/>
              </a:rPr>
              <a:t>turned</a:t>
            </a:r>
            <a:r>
              <a:rPr lang="en-US" sz="3600" b="1" dirty="0">
                <a:latin typeface="Arial Black" panose="020B0A04020102020204" pitchFamily="34" charset="0"/>
              </a:rPr>
              <a:t> to God in </a:t>
            </a:r>
            <a:r>
              <a:rPr lang="en-US" sz="3600" b="1" u="sng" dirty="0" smtClean="0">
                <a:latin typeface="Arial Black" panose="020B0A04020102020204" pitchFamily="34" charset="0"/>
              </a:rPr>
              <a:t>prayer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/>
          </a:bodyPr>
          <a:lstStyle/>
          <a:p>
            <a:r>
              <a:rPr lang="en-US" sz="4000" b="1" dirty="0"/>
              <a:t>Daniel’s Model Prayer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07361"/>
            <a:ext cx="8991600" cy="4051437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The </a:t>
            </a:r>
            <a:r>
              <a:rPr lang="en-US" sz="4000" b="1" u="sng" dirty="0">
                <a:latin typeface="Arial Black" panose="020B0A04020102020204" pitchFamily="34" charset="0"/>
              </a:rPr>
              <a:t>repentance</a:t>
            </a:r>
            <a:r>
              <a:rPr lang="en-US" sz="4000" b="1" dirty="0">
                <a:latin typeface="Arial Black" panose="020B0A04020102020204" pitchFamily="34" charset="0"/>
              </a:rPr>
              <a:t> of Daniel’s prayer.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recognized their </a:t>
            </a:r>
            <a:r>
              <a:rPr lang="en-US" sz="3600" b="1" u="sng" dirty="0">
                <a:latin typeface="Arial Black" panose="020B0A04020102020204" pitchFamily="34" charset="0"/>
              </a:rPr>
              <a:t>rebellion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recognized God’s </a:t>
            </a:r>
            <a:r>
              <a:rPr lang="en-US" sz="3600" b="1" u="sng" dirty="0">
                <a:latin typeface="Arial Black" panose="020B0A04020102020204" pitchFamily="34" charset="0"/>
              </a:rPr>
              <a:t>righteousness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recognized their </a:t>
            </a:r>
            <a:r>
              <a:rPr lang="en-US" sz="3600" b="1" u="sng" dirty="0">
                <a:latin typeface="Arial Black" panose="020B0A04020102020204" pitchFamily="34" charset="0"/>
              </a:rPr>
              <a:t>responsibility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recognized God’s </a:t>
            </a:r>
            <a:r>
              <a:rPr lang="en-US" sz="3600" b="1" u="sng" dirty="0" smtClean="0">
                <a:latin typeface="Arial Black" panose="020B0A04020102020204" pitchFamily="34" charset="0"/>
              </a:rPr>
              <a:t>promises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/>
          </a:bodyPr>
          <a:lstStyle/>
          <a:p>
            <a:r>
              <a:rPr lang="en-US" sz="4000" b="1" dirty="0"/>
              <a:t>Daniel’s Model Prayer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07361"/>
            <a:ext cx="8991600" cy="4051437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The </a:t>
            </a:r>
            <a:r>
              <a:rPr lang="en-US" sz="4000" b="1" u="sng" dirty="0">
                <a:latin typeface="Arial Black" panose="020B0A04020102020204" pitchFamily="34" charset="0"/>
              </a:rPr>
              <a:t>request</a:t>
            </a:r>
            <a:r>
              <a:rPr lang="en-US" sz="4000" b="1" dirty="0">
                <a:latin typeface="Arial Black" panose="020B0A04020102020204" pitchFamily="34" charset="0"/>
              </a:rPr>
              <a:t> of Daniel’s prayer.</a:t>
            </a:r>
            <a:endParaRPr lang="en-US" sz="4000" b="1" dirty="0">
              <a:latin typeface="Arial Black" panose="020B0A04020102020204" pitchFamily="34" charset="0"/>
            </a:endParaRP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realized that </a:t>
            </a:r>
            <a:r>
              <a:rPr lang="en-US" sz="3600" b="1" u="sng" dirty="0">
                <a:latin typeface="Arial Black" panose="020B0A04020102020204" pitchFamily="34" charset="0"/>
              </a:rPr>
              <a:t>mercy</a:t>
            </a:r>
            <a:r>
              <a:rPr lang="en-US" sz="3600" b="1" dirty="0">
                <a:latin typeface="Arial Black" panose="020B0A04020102020204" pitchFamily="34" charset="0"/>
              </a:rPr>
              <a:t> belongs to </a:t>
            </a:r>
            <a:r>
              <a:rPr lang="en-US" sz="3600" b="1" u="sng" dirty="0">
                <a:latin typeface="Arial Black" panose="020B0A04020102020204" pitchFamily="34" charset="0"/>
              </a:rPr>
              <a:t>God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realized that they </a:t>
            </a:r>
            <a:r>
              <a:rPr lang="en-US" sz="3600" b="1" u="sng" dirty="0">
                <a:latin typeface="Arial Black" panose="020B0A04020102020204" pitchFamily="34" charset="0"/>
              </a:rPr>
              <a:t>exist</a:t>
            </a:r>
            <a:r>
              <a:rPr lang="en-US" sz="3600" b="1" dirty="0">
                <a:latin typeface="Arial Black" panose="020B0A04020102020204" pitchFamily="34" charset="0"/>
              </a:rPr>
              <a:t> for God’s </a:t>
            </a:r>
            <a:r>
              <a:rPr lang="en-US" sz="3600" b="1" u="sng" dirty="0">
                <a:latin typeface="Arial Black" panose="020B0A04020102020204" pitchFamily="34" charset="0"/>
              </a:rPr>
              <a:t>sake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realized that they had brought </a:t>
            </a:r>
            <a:r>
              <a:rPr lang="en-US" sz="3600" b="1" u="sng" dirty="0">
                <a:latin typeface="Arial Black" panose="020B0A04020102020204" pitchFamily="34" charset="0"/>
              </a:rPr>
              <a:t>shame</a:t>
            </a:r>
            <a:r>
              <a:rPr lang="en-US" sz="3600" b="1" dirty="0">
                <a:latin typeface="Arial Black" panose="020B0A04020102020204" pitchFamily="34" charset="0"/>
              </a:rPr>
              <a:t> to God’s </a:t>
            </a:r>
            <a:r>
              <a:rPr lang="en-US" sz="3600" b="1" u="sng" dirty="0">
                <a:latin typeface="Arial Black" panose="020B0A04020102020204" pitchFamily="34" charset="0"/>
              </a:rPr>
              <a:t>name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600" b="1" dirty="0" smtClean="0">
                <a:latin typeface="Arial Black" panose="020B0A04020102020204" pitchFamily="34" charset="0"/>
              </a:rPr>
              <a:t>He </a:t>
            </a:r>
            <a:r>
              <a:rPr lang="en-US" sz="3600" b="1" dirty="0">
                <a:latin typeface="Arial Black" panose="020B0A04020102020204" pitchFamily="34" charset="0"/>
              </a:rPr>
              <a:t>asked for </a:t>
            </a:r>
            <a:r>
              <a:rPr lang="en-US" sz="3600" b="1" u="sng" dirty="0">
                <a:latin typeface="Arial Black" panose="020B0A04020102020204" pitchFamily="34" charset="0"/>
              </a:rPr>
              <a:t>forgiveness</a:t>
            </a:r>
            <a:r>
              <a:rPr lang="en-US" sz="3600" b="1" dirty="0">
                <a:latin typeface="Arial Black" panose="020B0A04020102020204" pitchFamily="34" charset="0"/>
              </a:rPr>
              <a:t> to bring God </a:t>
            </a:r>
            <a:r>
              <a:rPr lang="en-US" sz="3600" b="1" u="sng" dirty="0" smtClean="0">
                <a:latin typeface="Arial Black" panose="020B0A04020102020204" pitchFamily="34" charset="0"/>
              </a:rPr>
              <a:t>glory</a:t>
            </a:r>
            <a:r>
              <a:rPr lang="en-US" sz="3600" b="1" dirty="0" smtClean="0">
                <a:latin typeface="Arial Black" panose="020B0A04020102020204" pitchFamily="34" charset="0"/>
              </a:rPr>
              <a:t>.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5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Do you have a </a:t>
            </a:r>
            <a:r>
              <a:rPr lang="en-US" sz="3600" b="1" u="sng" dirty="0">
                <a:latin typeface="Arial Black" panose="020B0A04020102020204" pitchFamily="34" charset="0"/>
              </a:rPr>
              <a:t>reason</a:t>
            </a:r>
            <a:r>
              <a:rPr lang="en-US" sz="3600" b="1" dirty="0">
                <a:latin typeface="Arial Black" panose="020B0A04020102020204" pitchFamily="34" charset="0"/>
              </a:rPr>
              <a:t> to pray?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Are you </a:t>
            </a:r>
            <a:r>
              <a:rPr lang="en-US" sz="3200" b="1" u="sng" dirty="0">
                <a:latin typeface="Arial Black" panose="020B0A04020102020204" pitchFamily="34" charset="0"/>
              </a:rPr>
              <a:t>searching</a:t>
            </a:r>
            <a:r>
              <a:rPr lang="en-US" sz="3200" b="1" dirty="0">
                <a:latin typeface="Arial Black" panose="020B0A04020102020204" pitchFamily="34" charset="0"/>
              </a:rPr>
              <a:t> the </a:t>
            </a:r>
            <a:r>
              <a:rPr lang="en-US" sz="3200" b="1" u="sng" dirty="0">
                <a:latin typeface="Arial Black" panose="020B0A04020102020204" pitchFamily="34" charset="0"/>
              </a:rPr>
              <a:t>Scriptures</a:t>
            </a:r>
            <a:r>
              <a:rPr lang="en-US" sz="32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Are you </a:t>
            </a:r>
            <a:r>
              <a:rPr lang="en-US" sz="3200" b="1" u="sng" dirty="0">
                <a:latin typeface="Arial Black" panose="020B0A04020102020204" pitchFamily="34" charset="0"/>
              </a:rPr>
              <a:t>applying</a:t>
            </a:r>
            <a:r>
              <a:rPr lang="en-US" sz="3200" b="1" dirty="0">
                <a:latin typeface="Arial Black" panose="020B0A04020102020204" pitchFamily="34" charset="0"/>
              </a:rPr>
              <a:t> them to your </a:t>
            </a:r>
            <a:r>
              <a:rPr lang="en-US" sz="3200" b="1" u="sng" dirty="0">
                <a:latin typeface="Arial Black" panose="020B0A04020102020204" pitchFamily="34" charset="0"/>
              </a:rPr>
              <a:t>life</a:t>
            </a:r>
            <a:r>
              <a:rPr lang="en-US" sz="32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Will you </a:t>
            </a:r>
            <a:r>
              <a:rPr lang="en-US" sz="3200" b="1" u="sng" dirty="0">
                <a:latin typeface="Arial Black" panose="020B0A04020102020204" pitchFamily="34" charset="0"/>
              </a:rPr>
              <a:t>turn</a:t>
            </a:r>
            <a:r>
              <a:rPr lang="en-US" sz="3200" b="1" dirty="0">
                <a:latin typeface="Arial Black" panose="020B0A04020102020204" pitchFamily="34" charset="0"/>
              </a:rPr>
              <a:t> to God in </a:t>
            </a:r>
            <a:r>
              <a:rPr lang="en-US" sz="3200" b="1" u="sng" dirty="0" smtClean="0">
                <a:latin typeface="Arial Black" panose="020B0A04020102020204" pitchFamily="34" charset="0"/>
              </a:rPr>
              <a:t>prayer</a:t>
            </a:r>
            <a:r>
              <a:rPr lang="en-US" sz="2800" b="1" dirty="0" smtClean="0">
                <a:latin typeface="Arial Black" panose="020B0A04020102020204" pitchFamily="34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 fontScale="92500"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Are you </a:t>
            </a:r>
            <a:r>
              <a:rPr lang="en-US" sz="3600" b="1" u="sng" dirty="0">
                <a:latin typeface="Arial Black" panose="020B0A04020102020204" pitchFamily="34" charset="0"/>
              </a:rPr>
              <a:t>ready</a:t>
            </a:r>
            <a:r>
              <a:rPr lang="en-US" sz="3600" b="1" dirty="0">
                <a:latin typeface="Arial Black" panose="020B0A04020102020204" pitchFamily="34" charset="0"/>
              </a:rPr>
              <a:t> for true </a:t>
            </a:r>
            <a:r>
              <a:rPr lang="en-US" sz="3600" b="1" u="sng" dirty="0">
                <a:latin typeface="Arial Black" panose="020B0A04020102020204" pitchFamily="34" charset="0"/>
              </a:rPr>
              <a:t>repentance</a:t>
            </a:r>
            <a:r>
              <a:rPr lang="en-US" sz="36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Will you </a:t>
            </a:r>
            <a:r>
              <a:rPr lang="en-US" sz="3200" b="1" u="sng" dirty="0">
                <a:latin typeface="Arial Black" panose="020B0A04020102020204" pitchFamily="34" charset="0"/>
              </a:rPr>
              <a:t>admit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latin typeface="Arial Black" panose="020B0A04020102020204" pitchFamily="34" charset="0"/>
              </a:rPr>
              <a:t>your/our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latin typeface="Arial Black" panose="020B0A04020102020204" pitchFamily="34" charset="0"/>
              </a:rPr>
              <a:t>rebellion</a:t>
            </a:r>
            <a:r>
              <a:rPr lang="en-US" sz="32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Will you </a:t>
            </a:r>
            <a:r>
              <a:rPr lang="en-US" sz="3200" b="1" u="sng" dirty="0">
                <a:latin typeface="Arial Black" panose="020B0A04020102020204" pitchFamily="34" charset="0"/>
              </a:rPr>
              <a:t>admit</a:t>
            </a:r>
            <a:r>
              <a:rPr lang="en-US" sz="3200" b="1" dirty="0">
                <a:latin typeface="Arial Black" panose="020B0A04020102020204" pitchFamily="34" charset="0"/>
              </a:rPr>
              <a:t> God’s </a:t>
            </a:r>
            <a:r>
              <a:rPr lang="en-US" sz="3200" b="1" u="sng" dirty="0">
                <a:latin typeface="Arial Black" panose="020B0A04020102020204" pitchFamily="34" charset="0"/>
              </a:rPr>
              <a:t>righteousness</a:t>
            </a:r>
            <a:r>
              <a:rPr lang="en-US" sz="32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Will you </a:t>
            </a:r>
            <a:r>
              <a:rPr lang="en-US" sz="3200" b="1" u="sng" dirty="0">
                <a:latin typeface="Arial Black" panose="020B0A04020102020204" pitchFamily="34" charset="0"/>
              </a:rPr>
              <a:t>admit</a:t>
            </a:r>
            <a:r>
              <a:rPr lang="en-US" sz="3200" b="1" dirty="0">
                <a:latin typeface="Arial Black" panose="020B0A04020102020204" pitchFamily="34" charset="0"/>
              </a:rPr>
              <a:t> your </a:t>
            </a:r>
            <a:r>
              <a:rPr lang="en-US" sz="3200" b="1" u="sng" dirty="0">
                <a:latin typeface="Arial Black" panose="020B0A04020102020204" pitchFamily="34" charset="0"/>
              </a:rPr>
              <a:t>responsibility</a:t>
            </a:r>
            <a:r>
              <a:rPr lang="en-US" sz="32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Do you </a:t>
            </a:r>
            <a:r>
              <a:rPr lang="en-US" sz="3200" b="1" u="sng" dirty="0">
                <a:latin typeface="Arial Black" panose="020B0A04020102020204" pitchFamily="34" charset="0"/>
              </a:rPr>
              <a:t>recognize</a:t>
            </a:r>
            <a:r>
              <a:rPr lang="en-US" sz="3200" b="1" dirty="0">
                <a:latin typeface="Arial Black" panose="020B0A04020102020204" pitchFamily="34" charset="0"/>
              </a:rPr>
              <a:t> God’s </a:t>
            </a:r>
            <a:r>
              <a:rPr lang="en-US" sz="3200" b="1" u="sng" dirty="0" smtClean="0">
                <a:latin typeface="Arial Black" panose="020B0A04020102020204" pitchFamily="34" charset="0"/>
              </a:rPr>
              <a:t>promises</a:t>
            </a:r>
            <a:r>
              <a:rPr lang="en-US" sz="3200" b="1" dirty="0" smtClean="0">
                <a:latin typeface="Arial Black" panose="020B0A04020102020204" pitchFamily="34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91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136239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Request God’s forgiveness.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Any </a:t>
            </a:r>
            <a:r>
              <a:rPr lang="en-US" sz="3200" b="1" u="sng" dirty="0">
                <a:latin typeface="Arial Black" panose="020B0A04020102020204" pitchFamily="34" charset="0"/>
              </a:rPr>
              <a:t>mercy</a:t>
            </a:r>
            <a:r>
              <a:rPr lang="en-US" sz="3200" b="1" dirty="0">
                <a:latin typeface="Arial Black" panose="020B0A04020102020204" pitchFamily="34" charset="0"/>
              </a:rPr>
              <a:t> you receive is </a:t>
            </a:r>
            <a:r>
              <a:rPr lang="en-US" sz="3200" b="1" u="sng" dirty="0">
                <a:latin typeface="Arial Black" panose="020B0A04020102020204" pitchFamily="34" charset="0"/>
              </a:rPr>
              <a:t>wholly</a:t>
            </a:r>
            <a:r>
              <a:rPr lang="en-US" sz="3200" b="1" dirty="0">
                <a:latin typeface="Arial Black" panose="020B0A04020102020204" pitchFamily="34" charset="0"/>
              </a:rPr>
              <a:t> in God’s </a:t>
            </a:r>
            <a:r>
              <a:rPr lang="en-US" sz="3200" b="1" u="sng" dirty="0">
                <a:latin typeface="Arial Black" panose="020B0A04020102020204" pitchFamily="34" charset="0"/>
              </a:rPr>
              <a:t>hands</a:t>
            </a:r>
            <a:r>
              <a:rPr lang="en-US" sz="3200" b="1" dirty="0">
                <a:latin typeface="Arial Black" panose="020B0A04020102020204" pitchFamily="34" charset="0"/>
              </a:rPr>
              <a:t> and at His </a:t>
            </a:r>
            <a:r>
              <a:rPr lang="en-US" sz="3200" b="1" u="sng" dirty="0">
                <a:latin typeface="Arial Black" panose="020B0A04020102020204" pitchFamily="34" charset="0"/>
              </a:rPr>
              <a:t>discretion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You </a:t>
            </a:r>
            <a:r>
              <a:rPr lang="en-US" sz="3200" b="1" u="sng" dirty="0">
                <a:latin typeface="Arial Black" panose="020B0A04020102020204" pitchFamily="34" charset="0"/>
              </a:rPr>
              <a:t>exist</a:t>
            </a:r>
            <a:r>
              <a:rPr lang="en-US" sz="3200" b="1" dirty="0">
                <a:latin typeface="Arial Black" panose="020B0A04020102020204" pitchFamily="34" charset="0"/>
              </a:rPr>
              <a:t> for God’s </a:t>
            </a:r>
            <a:r>
              <a:rPr lang="en-US" sz="3200" b="1" u="sng" dirty="0">
                <a:latin typeface="Arial Black" panose="020B0A04020102020204" pitchFamily="34" charset="0"/>
              </a:rPr>
              <a:t>sake</a:t>
            </a:r>
            <a:r>
              <a:rPr lang="en-US" sz="3200" b="1" dirty="0">
                <a:latin typeface="Arial Black" panose="020B0A04020102020204" pitchFamily="34" charset="0"/>
              </a:rPr>
              <a:t> and </a:t>
            </a:r>
            <a:r>
              <a:rPr lang="en-US" sz="3200" b="1" u="sng" dirty="0">
                <a:latin typeface="Arial Black" panose="020B0A04020102020204" pitchFamily="34" charset="0"/>
              </a:rPr>
              <a:t>reputation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Your </a:t>
            </a:r>
            <a:r>
              <a:rPr lang="en-US" sz="3200" b="1" u="sng" dirty="0">
                <a:latin typeface="Arial Black" panose="020B0A04020102020204" pitchFamily="34" charset="0"/>
              </a:rPr>
              <a:t>sins</a:t>
            </a:r>
            <a:r>
              <a:rPr lang="en-US" sz="3200" b="1" dirty="0">
                <a:latin typeface="Arial Black" panose="020B0A04020102020204" pitchFamily="34" charset="0"/>
              </a:rPr>
              <a:t> bring </a:t>
            </a:r>
            <a:r>
              <a:rPr lang="en-US" sz="3200" b="1" u="sng" dirty="0">
                <a:latin typeface="Arial Black" panose="020B0A04020102020204" pitchFamily="34" charset="0"/>
              </a:rPr>
              <a:t>shame</a:t>
            </a:r>
            <a:r>
              <a:rPr lang="en-US" sz="3200" b="1" dirty="0">
                <a:latin typeface="Arial Black" panose="020B0A04020102020204" pitchFamily="34" charset="0"/>
              </a:rPr>
              <a:t> to the </a:t>
            </a:r>
            <a:r>
              <a:rPr lang="en-US" sz="3200" b="1" u="sng" dirty="0">
                <a:latin typeface="Arial Black" panose="020B0A04020102020204" pitchFamily="34" charset="0"/>
              </a:rPr>
              <a:t>name</a:t>
            </a:r>
            <a:r>
              <a:rPr lang="en-US" sz="3200" b="1" dirty="0">
                <a:latin typeface="Arial Black" panose="020B0A04020102020204" pitchFamily="34" charset="0"/>
              </a:rPr>
              <a:t> of God.</a:t>
            </a:r>
          </a:p>
          <a:p>
            <a:pPr lvl="1"/>
            <a:r>
              <a:rPr lang="en-US" sz="3200" b="1" dirty="0">
                <a:latin typeface="Arial Black" panose="020B0A04020102020204" pitchFamily="34" charset="0"/>
              </a:rPr>
              <a:t>Your </a:t>
            </a:r>
            <a:r>
              <a:rPr lang="en-US" sz="3200" b="1" u="sng" dirty="0">
                <a:latin typeface="Arial Black" panose="020B0A04020102020204" pitchFamily="34" charset="0"/>
              </a:rPr>
              <a:t>forgiveness</a:t>
            </a:r>
            <a:r>
              <a:rPr lang="en-US" sz="3200" b="1" dirty="0">
                <a:latin typeface="Arial Black" panose="020B0A04020102020204" pitchFamily="34" charset="0"/>
              </a:rPr>
              <a:t> shows God’s </a:t>
            </a:r>
            <a:r>
              <a:rPr lang="en-US" sz="3200" b="1" u="sng" dirty="0" smtClean="0">
                <a:latin typeface="Arial Black" panose="020B0A04020102020204" pitchFamily="34" charset="0"/>
              </a:rPr>
              <a:t>glory</a:t>
            </a:r>
            <a:r>
              <a:rPr lang="en-US" sz="3200" b="1" dirty="0" smtClean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2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485</TotalTime>
  <Words>236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Daniel’s Model Prayer</vt:lpstr>
      <vt:lpstr>Daniel’s Model Prayer</vt:lpstr>
      <vt:lpstr>Daniel’s Model Prayer</vt:lpstr>
      <vt:lpstr>Daniel’s Model Prayer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63</cp:revision>
  <dcterms:created xsi:type="dcterms:W3CDTF">2014-10-26T12:47:06Z</dcterms:created>
  <dcterms:modified xsi:type="dcterms:W3CDTF">2015-06-07T03:32:59Z</dcterms:modified>
</cp:coreProperties>
</file>