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58" r:id="rId6"/>
    <p:sldId id="259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E6E6C4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70" d="100"/>
          <a:sy n="70" d="100"/>
        </p:scale>
        <p:origin x="-7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BC2D4-9EB4-4FD4-8C71-71939ACEAD3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5346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BC9D2-7C12-4FA9-8203-12CBFAD297F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416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BC486-3DFF-4C8D-837E-B63B2C02D2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8559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0A63D-CD8B-4A47-AA6C-4A15D8E115D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917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85B0E-1355-4B0A-9E8C-D9DE3D48181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6028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77AF9-6472-4C4D-8CBA-B75F58B7407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1335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FF75F-27FA-468A-A65D-93FF518A90C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8001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FE5DA-AAB2-4F41-9B06-60A34B30694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168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A9B2E-3DD9-41E0-939D-948EFE6803F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4971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084DF-6810-45CD-AF55-274440A7B30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8806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2EEBA-8C81-4B5F-9B37-3766CA108F0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0892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E80BE9-1585-4EBE-B513-FCF6A0940A68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295760" y="4581525"/>
            <a:ext cx="6552480" cy="647700"/>
          </a:xfrm>
        </p:spPr>
        <p:txBody>
          <a:bodyPr/>
          <a:lstStyle/>
          <a:p>
            <a:r>
              <a:rPr lang="es-UY" altLang="en-US" sz="5400" b="1" dirty="0" err="1" smtClean="0">
                <a:solidFill>
                  <a:schemeClr val="tx1"/>
                </a:solidFill>
              </a:rPr>
              <a:t>Fishing</a:t>
            </a:r>
            <a:r>
              <a:rPr lang="es-UY" altLang="en-US" sz="5400" b="1" dirty="0" smtClean="0">
                <a:solidFill>
                  <a:schemeClr val="tx1"/>
                </a:solidFill>
              </a:rPr>
              <a:t> </a:t>
            </a:r>
            <a:r>
              <a:rPr lang="es-UY" altLang="en-US" sz="54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5400" b="1" dirty="0" smtClean="0">
                <a:solidFill>
                  <a:schemeClr val="tx1"/>
                </a:solidFill>
              </a:rPr>
              <a:t> </a:t>
            </a:r>
            <a:r>
              <a:rPr lang="es-UY" altLang="en-US" sz="5400" b="1" dirty="0" err="1" smtClean="0">
                <a:solidFill>
                  <a:schemeClr val="tx1"/>
                </a:solidFill>
              </a:rPr>
              <a:t>Men</a:t>
            </a:r>
            <a:endParaRPr lang="es-ES" altLang="en-US" sz="54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2483756" y="5516563"/>
            <a:ext cx="4176489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600" b="1" dirty="0" smtClean="0">
                <a:solidFill>
                  <a:schemeClr val="tx1"/>
                </a:solidFill>
              </a:rPr>
              <a:t>Matthew 4:18-22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600" b="1" dirty="0" smtClean="0">
                <a:solidFill>
                  <a:schemeClr val="tx1"/>
                </a:solidFill>
              </a:rPr>
              <a:t>Fishing For Men</a:t>
            </a:r>
            <a:endParaRPr lang="en-US" altLang="en-US" sz="6600" b="1" dirty="0">
              <a:solidFill>
                <a:schemeClr val="tx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 smtClean="0"/>
              <a:t>Fishing for men of </a:t>
            </a:r>
            <a:r>
              <a:rPr lang="en-US" altLang="en-US" sz="4000" b="1" u="sng" dirty="0" smtClean="0"/>
              <a:t>FAITH</a:t>
            </a:r>
            <a:endParaRPr lang="en-US" altLang="en-US" sz="4000" b="1" dirty="0" smtClean="0"/>
          </a:p>
          <a:p>
            <a:pPr marL="400050" lvl="1" indent="0">
              <a:buNone/>
            </a:pPr>
            <a:r>
              <a:rPr lang="en-US" altLang="en-US" sz="3300" b="1" dirty="0" smtClean="0"/>
              <a:t>Men </a:t>
            </a:r>
            <a:r>
              <a:rPr lang="en-US" altLang="en-US" sz="3300" b="1" u="sng" dirty="0" smtClean="0"/>
              <a:t>willing</a:t>
            </a:r>
            <a:r>
              <a:rPr lang="en-US" altLang="en-US" sz="3300" b="1" dirty="0" smtClean="0"/>
              <a:t> to give </a:t>
            </a:r>
            <a:r>
              <a:rPr lang="en-US" altLang="en-US" sz="3300" b="1" u="sng" dirty="0" smtClean="0"/>
              <a:t>all</a:t>
            </a:r>
            <a:r>
              <a:rPr lang="en-US" altLang="en-US" sz="3300" b="1" dirty="0" smtClean="0"/>
              <a:t> to follow </a:t>
            </a:r>
            <a:r>
              <a:rPr lang="en-US" altLang="en-US" sz="3300" b="1" u="sng" dirty="0" smtClean="0"/>
              <a:t>Jesus</a:t>
            </a:r>
            <a:r>
              <a:rPr lang="en-US" altLang="en-US" sz="33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shing Fanatic - Muddy River Media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600" b="1" dirty="0" smtClean="0">
                <a:solidFill>
                  <a:schemeClr val="tx1"/>
                </a:solidFill>
              </a:rPr>
              <a:t>Fishing For Men</a:t>
            </a:r>
            <a:endParaRPr lang="en-US" altLang="en-US" sz="6600" b="1" dirty="0">
              <a:solidFill>
                <a:schemeClr val="tx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 smtClean="0"/>
              <a:t>Fishing for men of </a:t>
            </a:r>
            <a:r>
              <a:rPr lang="en-US" altLang="en-US" sz="4000" b="1" u="sng" dirty="0" smtClean="0"/>
              <a:t>FAITH</a:t>
            </a:r>
            <a:endParaRPr lang="en-US" altLang="en-US" sz="4000" b="1" dirty="0" smtClean="0"/>
          </a:p>
          <a:p>
            <a:pPr marL="400050" lvl="1" indent="0">
              <a:buNone/>
            </a:pPr>
            <a:r>
              <a:rPr lang="en-US" altLang="en-US" sz="3300" b="1" dirty="0" smtClean="0"/>
              <a:t>Men </a:t>
            </a:r>
            <a:r>
              <a:rPr lang="en-US" altLang="en-US" sz="3300" b="1" u="sng" dirty="0" smtClean="0"/>
              <a:t>willing</a:t>
            </a:r>
            <a:r>
              <a:rPr lang="en-US" altLang="en-US" sz="3300" b="1" dirty="0" smtClean="0"/>
              <a:t> to give </a:t>
            </a:r>
            <a:r>
              <a:rPr lang="en-US" altLang="en-US" sz="3300" b="1" u="sng" dirty="0" smtClean="0"/>
              <a:t>all</a:t>
            </a:r>
            <a:r>
              <a:rPr lang="en-US" altLang="en-US" sz="3300" b="1" dirty="0" smtClean="0"/>
              <a:t> to follow </a:t>
            </a:r>
            <a:r>
              <a:rPr lang="en-US" altLang="en-US" sz="3300" b="1" u="sng" dirty="0" smtClean="0"/>
              <a:t>Jesus</a:t>
            </a:r>
            <a:r>
              <a:rPr lang="en-US" altLang="en-US" sz="3300" b="1" dirty="0" smtClean="0"/>
              <a:t>.</a:t>
            </a:r>
          </a:p>
          <a:p>
            <a:pPr marL="400050" lvl="1" indent="0">
              <a:buNone/>
            </a:pPr>
            <a:r>
              <a:rPr lang="en-US" altLang="en-US" sz="3300" b="1" dirty="0" smtClean="0"/>
              <a:t>Men who know the </a:t>
            </a:r>
            <a:r>
              <a:rPr lang="en-US" altLang="en-US" sz="3300" b="1" u="sng" dirty="0" smtClean="0"/>
              <a:t>scriptures</a:t>
            </a:r>
            <a:r>
              <a:rPr lang="en-US" altLang="en-US" sz="33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42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600" b="1" dirty="0" smtClean="0">
                <a:solidFill>
                  <a:schemeClr val="tx1"/>
                </a:solidFill>
              </a:rPr>
              <a:t>Fishing For Men</a:t>
            </a:r>
            <a:endParaRPr lang="en-US" altLang="en-US" sz="6600" b="1" dirty="0">
              <a:solidFill>
                <a:schemeClr val="tx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 smtClean="0"/>
              <a:t>Fishing for men of </a:t>
            </a:r>
            <a:r>
              <a:rPr lang="en-US" altLang="en-US" sz="4000" b="1" u="sng" dirty="0" smtClean="0"/>
              <a:t>FAITH</a:t>
            </a:r>
          </a:p>
          <a:p>
            <a:pPr marL="0" indent="0">
              <a:buNone/>
            </a:pPr>
            <a:r>
              <a:rPr lang="en-US" altLang="en-US" sz="4000" b="1" dirty="0" smtClean="0"/>
              <a:t>Fishing for men who </a:t>
            </a:r>
            <a:r>
              <a:rPr lang="en-US" altLang="en-US" sz="4000" b="1" u="sng" dirty="0" smtClean="0"/>
              <a:t>LEAD</a:t>
            </a:r>
          </a:p>
          <a:p>
            <a:pPr marL="400050" lvl="1" indent="0">
              <a:buNone/>
            </a:pPr>
            <a:r>
              <a:rPr lang="en-US" altLang="en-US" sz="3300" b="1" dirty="0" smtClean="0"/>
              <a:t>Men who lead their </a:t>
            </a:r>
            <a:r>
              <a:rPr lang="en-US" altLang="en-US" sz="3300" b="1" u="sng" dirty="0" smtClean="0"/>
              <a:t>wives</a:t>
            </a:r>
            <a:r>
              <a:rPr lang="en-US" altLang="en-US" sz="3300" b="1" dirty="0" smtClean="0"/>
              <a:t>.</a:t>
            </a:r>
          </a:p>
          <a:p>
            <a:pPr marL="400050" lvl="1" indent="0">
              <a:buNone/>
            </a:pPr>
            <a:r>
              <a:rPr lang="en-US" altLang="en-US" sz="3300" b="1" dirty="0" smtClean="0"/>
              <a:t>Men who lead their </a:t>
            </a:r>
            <a:r>
              <a:rPr lang="en-US" altLang="en-US" sz="3300" b="1" u="sng" dirty="0" smtClean="0"/>
              <a:t>children</a:t>
            </a:r>
            <a:r>
              <a:rPr lang="en-US" altLang="en-US" sz="3300" b="1" dirty="0" smtClean="0"/>
              <a:t>.</a:t>
            </a:r>
          </a:p>
          <a:p>
            <a:pPr marL="400050" lvl="1" indent="0">
              <a:buNone/>
            </a:pPr>
            <a:r>
              <a:rPr lang="en-US" altLang="en-US" sz="3300" b="1" dirty="0" smtClean="0"/>
              <a:t>Men who lead the </a:t>
            </a:r>
            <a:r>
              <a:rPr lang="en-US" altLang="en-US" sz="3300" b="1" u="sng" dirty="0" smtClean="0"/>
              <a:t>Church</a:t>
            </a:r>
            <a:r>
              <a:rPr lang="en-US" altLang="en-US" sz="33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7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600" b="1" dirty="0" smtClean="0">
                <a:solidFill>
                  <a:schemeClr val="tx1"/>
                </a:solidFill>
              </a:rPr>
              <a:t>Fishing For Men</a:t>
            </a:r>
            <a:endParaRPr lang="en-US" altLang="en-US" sz="6600" b="1" dirty="0">
              <a:solidFill>
                <a:schemeClr val="tx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 smtClean="0"/>
              <a:t>Fishing for men of </a:t>
            </a:r>
            <a:r>
              <a:rPr lang="en-US" altLang="en-US" sz="4000" b="1" u="sng" dirty="0" smtClean="0"/>
              <a:t>FAITH</a:t>
            </a:r>
          </a:p>
          <a:p>
            <a:pPr marL="0" indent="0">
              <a:buNone/>
            </a:pPr>
            <a:r>
              <a:rPr lang="en-US" altLang="en-US" sz="4000" b="1" dirty="0" smtClean="0"/>
              <a:t>Fishing for men who </a:t>
            </a:r>
            <a:r>
              <a:rPr lang="en-US" altLang="en-US" sz="4000" b="1" u="sng" dirty="0" smtClean="0"/>
              <a:t>LEAD</a:t>
            </a:r>
          </a:p>
          <a:p>
            <a:pPr marL="0" indent="0">
              <a:buNone/>
            </a:pPr>
            <a:r>
              <a:rPr lang="en-US" altLang="en-US" sz="4000" b="1" dirty="0" smtClean="0"/>
              <a:t>Fishing for men who </a:t>
            </a:r>
            <a:r>
              <a:rPr lang="en-US" altLang="en-US" sz="4000" b="1" u="sng" dirty="0" smtClean="0"/>
              <a:t>LOVE</a:t>
            </a:r>
          </a:p>
          <a:p>
            <a:pPr marL="400050" lvl="1" indent="0">
              <a:buNone/>
            </a:pPr>
            <a:r>
              <a:rPr lang="en-US" altLang="en-US" sz="3300" b="1" dirty="0" smtClean="0"/>
              <a:t>A.	</a:t>
            </a:r>
            <a:r>
              <a:rPr lang="en-US" altLang="en-US" b="1" dirty="0" smtClean="0"/>
              <a:t>Men who love </a:t>
            </a:r>
            <a:r>
              <a:rPr lang="en-US" altLang="en-US" b="1" u="sng" dirty="0" smtClean="0"/>
              <a:t>Jesus</a:t>
            </a:r>
            <a:r>
              <a:rPr lang="en-US" altLang="en-US" b="1" dirty="0" smtClean="0"/>
              <a:t>.</a:t>
            </a:r>
          </a:p>
          <a:p>
            <a:pPr marL="400050" lvl="1" indent="0">
              <a:buNone/>
            </a:pPr>
            <a:r>
              <a:rPr lang="en-US" altLang="en-US" b="1" dirty="0" smtClean="0"/>
              <a:t>B.	Men who </a:t>
            </a:r>
            <a:r>
              <a:rPr lang="en-US" altLang="en-US" b="1" u="sng" dirty="0" smtClean="0"/>
              <a:t>lead</a:t>
            </a:r>
            <a:r>
              <a:rPr lang="en-US" altLang="en-US" b="1" dirty="0" smtClean="0"/>
              <a:t> with love.</a:t>
            </a:r>
          </a:p>
          <a:p>
            <a:pPr marL="400050" lvl="1" indent="0">
              <a:buNone/>
            </a:pPr>
            <a:r>
              <a:rPr lang="en-US" altLang="en-US" b="1" dirty="0" smtClean="0"/>
              <a:t>C.	Men who love their </a:t>
            </a:r>
            <a:r>
              <a:rPr lang="en-US" altLang="en-US" b="1" u="sng" dirty="0" smtClean="0"/>
              <a:t>wives</a:t>
            </a:r>
            <a:r>
              <a:rPr lang="en-US" altLang="en-US" b="1" dirty="0" smtClean="0"/>
              <a:t>.</a:t>
            </a:r>
          </a:p>
          <a:p>
            <a:pPr marL="400050" lvl="1" indent="0">
              <a:buNone/>
            </a:pPr>
            <a:r>
              <a:rPr lang="en-US" altLang="en-US" b="1" dirty="0" smtClean="0"/>
              <a:t>D.	Men who love their </a:t>
            </a:r>
            <a:r>
              <a:rPr lang="en-US" altLang="en-US" b="1" u="sng" dirty="0" smtClean="0"/>
              <a:t>children</a:t>
            </a:r>
            <a:r>
              <a:rPr lang="en-US" altLang="en-US" b="1" dirty="0" smtClean="0"/>
              <a:t>.</a:t>
            </a:r>
          </a:p>
          <a:p>
            <a:pPr marL="400050" lvl="1" indent="0">
              <a:buNone/>
            </a:pPr>
            <a:r>
              <a:rPr lang="en-US" altLang="en-US" b="1" dirty="0" smtClean="0"/>
              <a:t>E.	Men who love the </a:t>
            </a:r>
            <a:r>
              <a:rPr lang="en-US" altLang="en-US" b="1" u="sng" dirty="0" smtClean="0"/>
              <a:t>Church</a:t>
            </a:r>
            <a:r>
              <a:rPr lang="en-US" altLang="en-US" sz="33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60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What does that mean to me?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en-US" sz="4000" b="1" dirty="0" smtClean="0"/>
              <a:t>Am I the kind of man </a:t>
            </a:r>
            <a:r>
              <a:rPr lang="en-US" altLang="en-US" sz="4000" b="1" u="sng" dirty="0" smtClean="0"/>
              <a:t>Jesus</a:t>
            </a:r>
            <a:r>
              <a:rPr lang="en-US" altLang="en-US" sz="4000" b="1" dirty="0" smtClean="0"/>
              <a:t> wants me to be?</a:t>
            </a:r>
          </a:p>
        </p:txBody>
      </p:sp>
    </p:spTree>
    <p:extLst>
      <p:ext uri="{BB962C8B-B14F-4D97-AF65-F5344CB8AC3E}">
        <p14:creationId xmlns:p14="http://schemas.microsoft.com/office/powerpoint/2010/main" val="24355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What does that mean to me?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 smtClean="0"/>
              <a:t>Do I </a:t>
            </a:r>
            <a:r>
              <a:rPr lang="en-US" altLang="en-US" sz="4000" b="1" u="sng" dirty="0" smtClean="0"/>
              <a:t>wholeheartedly</a:t>
            </a:r>
            <a:r>
              <a:rPr lang="en-US" altLang="en-US" sz="4000" b="1" dirty="0" smtClean="0"/>
              <a:t> follow Jesus?</a:t>
            </a:r>
          </a:p>
          <a:p>
            <a:pPr marL="0" indent="0">
              <a:buNone/>
            </a:pPr>
            <a:endParaRPr lang="en-US" altLang="en-US" sz="4000" b="1" dirty="0" smtClean="0"/>
          </a:p>
          <a:p>
            <a:pPr marL="0" indent="0">
              <a:buNone/>
            </a:pPr>
            <a:r>
              <a:rPr lang="en-US" altLang="en-US" sz="4000" b="1" dirty="0" smtClean="0"/>
              <a:t>Do I </a:t>
            </a:r>
            <a:r>
              <a:rPr lang="en-US" altLang="en-US" sz="4000" b="1" u="sng" dirty="0" smtClean="0"/>
              <a:t>strive</a:t>
            </a:r>
            <a:r>
              <a:rPr lang="en-US" altLang="en-US" sz="4000" b="1" dirty="0" smtClean="0"/>
              <a:t> to know the </a:t>
            </a:r>
            <a:r>
              <a:rPr lang="en-US" altLang="en-US" sz="4000" b="1" u="sng" dirty="0" smtClean="0"/>
              <a:t>Bible</a:t>
            </a:r>
            <a:r>
              <a:rPr lang="en-US" altLang="en-US" sz="4000" b="1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15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What does that mean to me?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 smtClean="0"/>
              <a:t>Do I </a:t>
            </a:r>
            <a:r>
              <a:rPr lang="en-US" altLang="en-US" sz="4000" b="1" u="sng" dirty="0" smtClean="0"/>
              <a:t>lead</a:t>
            </a:r>
            <a:r>
              <a:rPr lang="en-US" altLang="en-US" sz="4000" b="1" dirty="0" smtClean="0"/>
              <a:t> my </a:t>
            </a:r>
            <a:r>
              <a:rPr lang="en-US" altLang="en-US" sz="4000" b="1" u="sng" dirty="0" smtClean="0"/>
              <a:t>wife</a:t>
            </a:r>
            <a:r>
              <a:rPr lang="en-US" altLang="en-US" sz="4000" b="1" dirty="0" smtClean="0"/>
              <a:t> and </a:t>
            </a:r>
            <a:r>
              <a:rPr lang="en-US" altLang="en-US" sz="4000" b="1" u="sng" dirty="0" smtClean="0"/>
              <a:t>family</a:t>
            </a:r>
            <a:r>
              <a:rPr lang="en-US" altLang="en-US" sz="4000" b="1" dirty="0" smtClean="0"/>
              <a:t>? Do I do it with </a:t>
            </a:r>
            <a:r>
              <a:rPr lang="en-US" altLang="en-US" sz="4000" b="1" u="sng" dirty="0" smtClean="0"/>
              <a:t>love</a:t>
            </a:r>
            <a:r>
              <a:rPr lang="en-US" altLang="en-US" sz="4000" b="1" dirty="0" smtClean="0"/>
              <a:t> and </a:t>
            </a:r>
            <a:r>
              <a:rPr lang="en-US" altLang="en-US" sz="4000" b="1" u="sng" dirty="0" smtClean="0"/>
              <a:t>understanding</a:t>
            </a:r>
            <a:r>
              <a:rPr lang="en-US" altLang="en-US" sz="4000" b="1" dirty="0" smtClean="0"/>
              <a:t>?</a:t>
            </a:r>
          </a:p>
          <a:p>
            <a:pPr marL="0" indent="0">
              <a:buNone/>
            </a:pPr>
            <a:endParaRPr lang="en-US" altLang="en-US" sz="4000" b="1" dirty="0" smtClean="0"/>
          </a:p>
          <a:p>
            <a:pPr marL="0" indent="0">
              <a:buNone/>
            </a:pPr>
            <a:r>
              <a:rPr lang="en-US" altLang="en-US" sz="4000" b="1" dirty="0" smtClean="0"/>
              <a:t>Do I lead </a:t>
            </a:r>
            <a:r>
              <a:rPr lang="en-US" altLang="en-US" sz="4000" b="1" u="sng" dirty="0" smtClean="0"/>
              <a:t>God’s</a:t>
            </a:r>
            <a:r>
              <a:rPr lang="en-US" altLang="en-US" sz="4000" b="1" dirty="0" smtClean="0"/>
              <a:t> people? (with </a:t>
            </a:r>
            <a:r>
              <a:rPr lang="en-US" altLang="en-US" sz="4000" b="1" u="sng" dirty="0" smtClean="0"/>
              <a:t>love</a:t>
            </a:r>
            <a:r>
              <a:rPr lang="en-US" altLang="en-US" sz="4000" b="1" dirty="0" smtClean="0"/>
              <a:t> and </a:t>
            </a:r>
            <a:r>
              <a:rPr lang="en-US" altLang="en-US" sz="4000" b="1" u="sng" dirty="0" smtClean="0"/>
              <a:t>understanding</a:t>
            </a:r>
            <a:r>
              <a:rPr lang="en-US" altLang="en-US" sz="4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592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8656</TotalTime>
  <Words>172</Words>
  <Application>Microsoft Office PowerPoint</Application>
  <PresentationFormat>On-screen Show (4:3)</PresentationFormat>
  <Paragraphs>34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Diseño predeterminado</vt:lpstr>
      <vt:lpstr>Fishing For Men</vt:lpstr>
      <vt:lpstr>Fishing For Men</vt:lpstr>
      <vt:lpstr>PowerPoint Presentation</vt:lpstr>
      <vt:lpstr>Fishing For Men</vt:lpstr>
      <vt:lpstr>Fishing For Men</vt:lpstr>
      <vt:lpstr>Fishing For Men</vt:lpstr>
      <vt:lpstr>What does that mean to me?</vt:lpstr>
      <vt:lpstr>What does that mean to me?</vt:lpstr>
      <vt:lpstr>What does that mean to me?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Pastor Trevor Guiles</cp:lastModifiedBy>
  <cp:revision>830</cp:revision>
  <dcterms:created xsi:type="dcterms:W3CDTF">2010-05-23T14:28:12Z</dcterms:created>
  <dcterms:modified xsi:type="dcterms:W3CDTF">2014-06-15T02:17:18Z</dcterms:modified>
</cp:coreProperties>
</file>