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sldIdLst>
    <p:sldId id="256" r:id="rId3"/>
    <p:sldId id="266" r:id="rId4"/>
    <p:sldId id="267" r:id="rId5"/>
    <p:sldId id="268" r:id="rId6"/>
    <p:sldId id="269" r:id="rId7"/>
    <p:sldId id="25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9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 minVer="12.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11E206-3F6C-4535-B4C2-1852A1175E7D}" type="doc">
      <dgm:prSet loTypeId="urn:microsoft.com/office/officeart/2005/8/layout/lProcess2#1" loCatId="list" qsTypeId="urn:microsoft.com/office/officeart/2005/8/quickstyle/simple1#7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96F225B3-2268-4CB1-9A6D-DD3D78235A90}">
      <dgm:prSet/>
      <dgm:spPr/>
      <dgm:t>
        <a:bodyPr/>
        <a:lstStyle/>
        <a:p>
          <a:pPr rtl="0"/>
          <a:r>
            <a:rPr lang="en-US">
              <a:ea typeface="+mn-ea"/>
              <a:cs typeface="+mn-cs"/>
            </a:rPr>
            <a:t>Galatians 5:6</a:t>
          </a:r>
          <a:endParaRPr lang="en-US" dirty="0"/>
        </a:p>
      </dgm:t>
    </dgm:pt>
    <dgm:pt modelId="{BB73B217-FF8F-4C8F-8CD2-4750708F0382}" type="parTrans" cxnId="{667C7982-07DA-481C-9497-BB8D1BD54CE6}">
      <dgm:prSet/>
      <dgm:spPr/>
      <dgm:t>
        <a:bodyPr/>
        <a:lstStyle/>
        <a:p>
          <a:endParaRPr lang="en-US"/>
        </a:p>
      </dgm:t>
    </dgm:pt>
    <dgm:pt modelId="{F7D5E32B-2816-47FB-95E5-01C708BBC493}" type="sibTrans" cxnId="{667C7982-07DA-481C-9497-BB8D1BD54CE6}">
      <dgm:prSet/>
      <dgm:spPr/>
      <dgm:t>
        <a:bodyPr/>
        <a:lstStyle/>
        <a:p>
          <a:endParaRPr lang="en-US"/>
        </a:p>
      </dgm:t>
    </dgm:pt>
    <dgm:pt modelId="{73381DCD-C269-4E6D-9AFB-BECEE2749D18}">
      <dgm:prSet/>
      <dgm:spPr/>
      <dgm:t>
        <a:bodyPr/>
        <a:lstStyle/>
        <a:p>
          <a:pPr rtl="0"/>
          <a:r>
            <a:rPr lang="en-US" dirty="0">
              <a:ea typeface="+mn-ea"/>
              <a:cs typeface="+mn-cs"/>
            </a:rPr>
            <a:t>“For in Christ Jesus neither circumcision nor uncircumcision counts for anything, but only faith working through love.”</a:t>
          </a:r>
          <a:endParaRPr lang="en-US" dirty="0"/>
        </a:p>
      </dgm:t>
    </dgm:pt>
    <dgm:pt modelId="{720D56F4-65FC-4CDA-8B3B-12DC7D227BE8}" type="parTrans" cxnId="{60D789E2-7A32-4437-8E2C-8B560B3784C0}">
      <dgm:prSet/>
      <dgm:spPr/>
      <dgm:t>
        <a:bodyPr/>
        <a:lstStyle/>
        <a:p>
          <a:endParaRPr lang="en-US"/>
        </a:p>
      </dgm:t>
    </dgm:pt>
    <dgm:pt modelId="{85349A43-5576-44C6-8D13-62F2BF5EFAFB}" type="sibTrans" cxnId="{60D789E2-7A32-4437-8E2C-8B560B3784C0}">
      <dgm:prSet/>
      <dgm:spPr/>
      <dgm:t>
        <a:bodyPr/>
        <a:lstStyle/>
        <a:p>
          <a:endParaRPr lang="en-US"/>
        </a:p>
      </dgm:t>
    </dgm:pt>
    <dgm:pt modelId="{BE1D709F-8426-4CD6-B91E-B5566C2FC9D6}" type="pres">
      <dgm:prSet presAssocID="{1E11E206-3F6C-4535-B4C2-1852A1175E7D}" presName="theList" presStyleCnt="0">
        <dgm:presLayoutVars>
          <dgm:dir/>
          <dgm:animLvl val="lvl"/>
          <dgm:resizeHandles val="exact"/>
        </dgm:presLayoutVars>
      </dgm:prSet>
      <dgm:spPr/>
    </dgm:pt>
    <dgm:pt modelId="{A1743508-3CBA-4827-9A78-16420F60F8B8}" type="pres">
      <dgm:prSet presAssocID="{96F225B3-2268-4CB1-9A6D-DD3D78235A90}" presName="compNode" presStyleCnt="0"/>
      <dgm:spPr/>
    </dgm:pt>
    <dgm:pt modelId="{F146003F-8059-4D47-80D9-9DBB8BBD625E}" type="pres">
      <dgm:prSet presAssocID="{96F225B3-2268-4CB1-9A6D-DD3D78235A90}" presName="aNode" presStyleLbl="bgShp" presStyleIdx="0" presStyleCnt="1"/>
      <dgm:spPr/>
    </dgm:pt>
    <dgm:pt modelId="{D461F7BB-3B77-4F95-B46A-7FF08A71FE23}" type="pres">
      <dgm:prSet presAssocID="{96F225B3-2268-4CB1-9A6D-DD3D78235A90}" presName="textNode" presStyleLbl="bgShp" presStyleIdx="0" presStyleCnt="1"/>
      <dgm:spPr/>
    </dgm:pt>
    <dgm:pt modelId="{75B23651-6A52-4ACD-987E-CF5BCA194692}" type="pres">
      <dgm:prSet presAssocID="{96F225B3-2268-4CB1-9A6D-DD3D78235A90}" presName="compChildNode" presStyleCnt="0"/>
      <dgm:spPr/>
    </dgm:pt>
    <dgm:pt modelId="{18763D12-E753-49D7-9979-D94FE53773BE}" type="pres">
      <dgm:prSet presAssocID="{96F225B3-2268-4CB1-9A6D-DD3D78235A90}" presName="theInnerList" presStyleCnt="0"/>
      <dgm:spPr/>
    </dgm:pt>
    <dgm:pt modelId="{74CFD51A-5E10-4179-ACD2-C4993AE893AE}" type="pres">
      <dgm:prSet presAssocID="{73381DCD-C269-4E6D-9AFB-BECEE2749D18}" presName="childNode" presStyleLbl="node1" presStyleIdx="0" presStyleCnt="1">
        <dgm:presLayoutVars>
          <dgm:bulletEnabled val="1"/>
        </dgm:presLayoutVars>
      </dgm:prSet>
      <dgm:spPr/>
    </dgm:pt>
  </dgm:ptLst>
  <dgm:cxnLst>
    <dgm:cxn modelId="{7323AF33-599D-4BFE-832B-DBF3A1126117}" type="presOf" srcId="{96F225B3-2268-4CB1-9A6D-DD3D78235A90}" destId="{D461F7BB-3B77-4F95-B46A-7FF08A71FE23}" srcOrd="1" destOrd="0" presId="urn:microsoft.com/office/officeart/2005/8/layout/lProcess2#1"/>
    <dgm:cxn modelId="{4BFC5E50-22E0-42CF-B629-406624714DE1}" type="presOf" srcId="{1E11E206-3F6C-4535-B4C2-1852A1175E7D}" destId="{BE1D709F-8426-4CD6-B91E-B5566C2FC9D6}" srcOrd="0" destOrd="0" presId="urn:microsoft.com/office/officeart/2005/8/layout/lProcess2#1"/>
    <dgm:cxn modelId="{22A07776-1F4D-4404-BE6B-F6AA875939D6}" type="presOf" srcId="{96F225B3-2268-4CB1-9A6D-DD3D78235A90}" destId="{F146003F-8059-4D47-80D9-9DBB8BBD625E}" srcOrd="0" destOrd="0" presId="urn:microsoft.com/office/officeart/2005/8/layout/lProcess2#1"/>
    <dgm:cxn modelId="{667C7982-07DA-481C-9497-BB8D1BD54CE6}" srcId="{1E11E206-3F6C-4535-B4C2-1852A1175E7D}" destId="{96F225B3-2268-4CB1-9A6D-DD3D78235A90}" srcOrd="0" destOrd="0" parTransId="{BB73B217-FF8F-4C8F-8CD2-4750708F0382}" sibTransId="{F7D5E32B-2816-47FB-95E5-01C708BBC493}"/>
    <dgm:cxn modelId="{2563EEDD-6A39-4292-B33A-586F210E8C45}" type="presOf" srcId="{73381DCD-C269-4E6D-9AFB-BECEE2749D18}" destId="{74CFD51A-5E10-4179-ACD2-C4993AE893AE}" srcOrd="0" destOrd="0" presId="urn:microsoft.com/office/officeart/2005/8/layout/lProcess2#1"/>
    <dgm:cxn modelId="{60D789E2-7A32-4437-8E2C-8B560B3784C0}" srcId="{96F225B3-2268-4CB1-9A6D-DD3D78235A90}" destId="{73381DCD-C269-4E6D-9AFB-BECEE2749D18}" srcOrd="0" destOrd="0" parTransId="{720D56F4-65FC-4CDA-8B3B-12DC7D227BE8}" sibTransId="{85349A43-5576-44C6-8D13-62F2BF5EFAFB}"/>
    <dgm:cxn modelId="{A8DA9249-B671-43D3-BCE1-1E3D1B48106D}" type="presParOf" srcId="{BE1D709F-8426-4CD6-B91E-B5566C2FC9D6}" destId="{A1743508-3CBA-4827-9A78-16420F60F8B8}" srcOrd="0" destOrd="0" presId="urn:microsoft.com/office/officeart/2005/8/layout/lProcess2#1"/>
    <dgm:cxn modelId="{7E281ACF-4403-4D7F-83DC-FACAE842723F}" type="presParOf" srcId="{A1743508-3CBA-4827-9A78-16420F60F8B8}" destId="{F146003F-8059-4D47-80D9-9DBB8BBD625E}" srcOrd="0" destOrd="0" presId="urn:microsoft.com/office/officeart/2005/8/layout/lProcess2#1"/>
    <dgm:cxn modelId="{2661A823-A2F6-478D-AB72-467100A8DA5E}" type="presParOf" srcId="{A1743508-3CBA-4827-9A78-16420F60F8B8}" destId="{D461F7BB-3B77-4F95-B46A-7FF08A71FE23}" srcOrd="1" destOrd="0" presId="urn:microsoft.com/office/officeart/2005/8/layout/lProcess2#1"/>
    <dgm:cxn modelId="{193698F1-488F-4E94-9CE9-2B221351268D}" type="presParOf" srcId="{A1743508-3CBA-4827-9A78-16420F60F8B8}" destId="{75B23651-6A52-4ACD-987E-CF5BCA194692}" srcOrd="2" destOrd="0" presId="urn:microsoft.com/office/officeart/2005/8/layout/lProcess2#1"/>
    <dgm:cxn modelId="{07921030-2F7A-4EAA-B5DA-9F222213E197}" type="presParOf" srcId="{75B23651-6A52-4ACD-987E-CF5BCA194692}" destId="{18763D12-E753-49D7-9979-D94FE53773BE}" srcOrd="0" destOrd="0" presId="urn:microsoft.com/office/officeart/2005/8/layout/lProcess2#1"/>
    <dgm:cxn modelId="{75C1B7A0-634E-422F-8779-AEC546FD965E}" type="presParOf" srcId="{18763D12-E753-49D7-9979-D94FE53773BE}" destId="{74CFD51A-5E10-4179-ACD2-C4993AE893AE}" srcOrd="0" destOrd="0" presId="urn:microsoft.com/office/officeart/2005/8/layout/lProcess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6003F-8059-4D47-80D9-9DBB8BBD625E}">
      <dsp:nvSpPr>
        <dsp:cNvPr id="0" name=""/>
        <dsp:cNvSpPr/>
      </dsp:nvSpPr>
      <dsp:spPr>
        <a:xfrm>
          <a:off x="0" y="0"/>
          <a:ext cx="8229600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250" tIns="320040" rIns="857250" bIns="320040" numCol="1" spcCol="1270" anchor="ctr" anchorCtr="0">
          <a:noAutofit/>
        </a:bodyPr>
        <a:lstStyle/>
        <a:p>
          <a:pPr marL="0" lvl="0" indent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>
              <a:ea typeface="+mn-ea"/>
              <a:cs typeface="+mn-cs"/>
            </a:rPr>
            <a:t>Galatians 5:6</a:t>
          </a:r>
          <a:endParaRPr lang="en-US" sz="4500" kern="1200" dirty="0"/>
        </a:p>
      </dsp:txBody>
      <dsp:txXfrm>
        <a:off x="40173" y="40173"/>
        <a:ext cx="8149254" cy="1291254"/>
      </dsp:txXfrm>
    </dsp:sp>
    <dsp:sp modelId="{74CFD51A-5E10-4179-ACD2-C4993AE893AE}">
      <dsp:nvSpPr>
        <dsp:cNvPr id="0" name=""/>
        <dsp:cNvSpPr/>
      </dsp:nvSpPr>
      <dsp:spPr>
        <a:xfrm>
          <a:off x="822960" y="1371600"/>
          <a:ext cx="6583680" cy="2971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ea typeface="+mn-ea"/>
              <a:cs typeface="+mn-cs"/>
            </a:rPr>
            <a:t>“For in Christ Jesus neither circumcision nor uncircumcision counts for anything, but only faith working through love.”</a:t>
          </a:r>
          <a:endParaRPr lang="en-US" sz="3500" kern="1200" dirty="0"/>
        </a:p>
      </dsp:txBody>
      <dsp:txXfrm>
        <a:off x="910001" y="1458641"/>
        <a:ext cx="6409598" cy="2797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#1" minVer="12.0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w" for="ch" forName="compNode" refType="w"/>
      <dgm:constr type="h" for="ch" forName="compNode" refType="h"/>
      <dgm:constr type="primFontSz" for="des" forName="textNode" op="equ"/>
      <dgm:constr type="primFontSz" for="des" forName="childNode" op="equ"/>
      <dgm:constr type="primFontSz" for="des" forName="textNode" refType="primFontSz" refFor="des" refForName="childNode" op="gte"/>
    </dgm:constrLst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</dgm:layoutNode>
        <dgm:layoutNode name="textNode" styleLbl="bgShp">
          <dgm:alg type="tx"/>
          <dgm:shape xmlns:r="http://schemas.openxmlformats.org/officeDocument/2006/relationships" type="roundRect" r:blip="" hideGeom="1">
            <dgm:adjLst>
              <dgm:adj idx="1" val="0.1"/>
            </dgm:adjLst>
          </dgm:shape>
          <dgm:constrLst>
            <dgm:constr type="primFontSz" val="100"/>
            <dgm:constr type="lMarg" refType="primFontSz" fact="1.5"/>
            <dgm:constr type="rMarg" refType="primFontSz" fact="1.5"/>
          </dgm:constrLst>
          <dgm:ruleLst>
            <dgm:rule type="primFontSz" val="2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constr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100"/>
                </dgm:constrLst>
                <dgm:ruleLst>
                  <dgm:rule type="primFontSz" val="2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constrLst>
                      <dgm:constr type="h" val="10"/>
                      <dgm:constr type="w" val="7"/>
                    </dgm:constrLst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constrLst>
              <dgm:constr type="h" val="7"/>
              <dgm:constr type="w" val="7"/>
            </dgm:constr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7" minVer="12.0">
  <dgm:title val="Simple 1"/>
  <dgm:desc val="Simple 1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25A17EF-115B-4BB9-BF42-426DFD9E898A}" type="datetimeFigureOut">
              <a:rPr lang="en-US" smtClean="0"/>
              <a:pPr/>
              <a:t>7/1/2017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C4E7652-46AF-4259-BAE2-54978EA0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E7652-46AF-4259-BAE2-54978EA077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E7652-46AF-4259-BAE2-54978EA077C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 algn="r"/>
            <a:fld id="{A2E209FB-7A34-414B-812A-BCC5C4256F49}" type="datetime1">
              <a:rPr lang="en-US" smtClean="0"/>
              <a:pPr algn="r"/>
              <a:t>7/1/2017</a:t>
            </a:fld>
            <a:endParaRPr lang="en-US" sz="10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 algn="r"/>
            <a:endParaRPr lang="en-US" sz="11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 algn="ctr"/>
            <a:fld id="{49598980-D22C-4904-9F8F-3DB09B2ECD84}" type="slidenum">
              <a:rPr lang="en-US" sz="1300" smtClean="0">
                <a:solidFill>
                  <a:srgbClr val="FFFFFF"/>
                </a:solidFill>
              </a:rPr>
              <a:pPr algn="ctr"/>
              <a:t>‹#›</a:t>
            </a:fld>
            <a:endParaRPr lang="en-US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43322F5-8315-491F-87B4-2E3F0268E3B6}" type="datetime1">
              <a:rPr lang="en-US" smtClean="0"/>
              <a:pPr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1">
                  <a:tint val="95000"/>
                  <a:satMod val="200000"/>
                  <a:alpha val="10000"/>
                </a:schemeClr>
              </a:gs>
              <a:gs pos="70000">
                <a:schemeClr val="tx1">
                  <a:tint val="80000"/>
                  <a:satMod val="200000"/>
                  <a:alpha val="8000"/>
                </a:schemeClr>
              </a:gs>
              <a:gs pos="100000">
                <a:schemeClr val="tx1">
                  <a:tint val="50000"/>
                  <a:satMod val="175000"/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AC850C8-E7C9-4F2C-A162-59CF68B1B13C}" type="datetime1">
              <a:rPr lang="en-US" smtClean="0"/>
              <a:pPr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EA1243F-3000-4347-94A4-FBDEAD3122C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E9192D-7D89-47BF-B02C-29AE4CEF5323}" type="datetime1">
              <a:rPr lang="en-US" smtClean="0"/>
              <a:pPr/>
              <a:t>7/1/2017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EA1243F-3000-4347-94A4-FBDEAD312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768" y="352044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1576" y="352044"/>
            <a:ext cx="502920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1576" y="3488436"/>
            <a:ext cx="502920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828800" y="352044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800" y="3488436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AEBA9AF-F1C1-4FDF-9348-FB02DE1BEFCE}" type="datetime1">
              <a:rPr lang="en-US" smtClean="0"/>
              <a:pPr/>
              <a:t>7/1/2017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 algn="ctr"/>
            <a:fld id="{FEA1243F-3000-4347-94A4-FBDEAD3122CB}" type="slidenum">
              <a:rPr lang="en-US" smtClean="0"/>
              <a:pPr algn="ctr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DCD6-8107-480F-9A5B-88D74ACC9ACE}" type="datetime1">
              <a:rPr lang="en-US" smtClean="0"/>
              <a:pPr/>
              <a:t>7/1/2017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3C3F34B-1E76-4A74-B05B-C7E9FDCE7086}" type="datetime1">
              <a:rPr lang="en-US" smtClean="0"/>
              <a:pPr/>
              <a:t>7/1/2017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EA1243F-3000-4347-94A4-FBDEAD312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35B0FF7-8660-4A38-9AF0-4D43C21C83DF}" type="datetime1">
              <a:rPr lang="en-US" smtClean="0"/>
              <a:pPr/>
              <a:t>7/1/2017</a:t>
            </a:fld>
            <a:endParaRPr lang="en-US" sz="9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sz="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EA1243F-3000-4347-94A4-FBDEAD3122CB}" type="slidenum">
              <a:rPr lang="en-US" sz="900" smtClean="0"/>
              <a:pPr/>
              <a:t>‹#›</a:t>
            </a:fld>
            <a:endParaRPr lang="en-US" sz="9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07168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5856" y="381000"/>
            <a:ext cx="7315200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5856" y="5867400"/>
            <a:ext cx="732434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116474E-A1D6-4691-A6B1-81478C4043AF}" type="datetime1">
              <a:rPr lang="en-US" smtClean="0"/>
              <a:pPr/>
              <a:t>7/1/2017</a:t>
            </a:fld>
            <a:endParaRPr lang="en-US" sz="9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sz="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 algn="ctr"/>
            <a:fld id="{FEA1243F-3000-4347-94A4-FBDEAD3122CB}" type="slidenum">
              <a:rPr lang="en-US" sz="900" smtClean="0"/>
              <a:pPr algn="ctr"/>
              <a:t>‹#›</a:t>
            </a:fld>
            <a:endParaRPr lang="en-US" sz="9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1">
                  <a:tint val="95000"/>
                  <a:satMod val="200000"/>
                  <a:alpha val="10000"/>
                </a:schemeClr>
              </a:gs>
              <a:gs pos="70000">
                <a:schemeClr val="tx1">
                  <a:tint val="80000"/>
                  <a:satMod val="200000"/>
                  <a:alpha val="8000"/>
                </a:schemeClr>
              </a:gs>
              <a:gs pos="100000">
                <a:schemeClr val="tx1">
                  <a:tint val="50000"/>
                  <a:satMod val="175000"/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>
              <a:defRPr sz="1000" b="0">
                <a:solidFill>
                  <a:schemeClr val="tx1"/>
                </a:solidFill>
              </a:defRPr>
            </a:lvl1pPr>
          </a:lstStyle>
          <a:p>
            <a:fld id="{64072A0B-F28E-4A8A-BF94-4A452569ADAF}" type="datetime1">
              <a:rPr lang="en-US" smtClean="0"/>
              <a:pPr/>
              <a:t>7/1/2017</a:t>
            </a:fld>
            <a:endParaRPr lang="en-US" sz="1000" b="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ctr"/>
            <a:fld id="{49598980-D22C-4904-9F8F-3DB09B2ECD84}" type="slidenum">
              <a:rPr lang="en-US" sz="1200" smtClean="0">
                <a:solidFill>
                  <a:schemeClr val="tx1"/>
                </a:solidFill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484632" algn="l" rtl="0" eaLnBrk="1" latinLnBrk="0" hangingPunct="1">
        <a:spcBef>
          <a:spcPct val="0"/>
        </a:spcBef>
        <a:buNone/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541338" y="776288"/>
            <a:ext cx="8061325" cy="1470025"/>
          </a:xfrm>
        </p:spPr>
        <p:txBody>
          <a:bodyPr>
            <a:normAutofit/>
          </a:bodyPr>
          <a:lstStyle/>
          <a:p>
            <a:r>
              <a:rPr lang="en-US" sz="5400" dirty="0"/>
              <a:t>Living in Freedom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541338" y="2249488"/>
            <a:ext cx="8061325" cy="1752600"/>
          </a:xfrm>
        </p:spPr>
        <p:txBody>
          <a:bodyPr>
            <a:normAutofit/>
          </a:bodyPr>
          <a:lstStyle/>
          <a:p>
            <a:r>
              <a:rPr lang="en-US" sz="3600" b="1" dirty="0"/>
              <a:t>Galatians 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54F77-7EC5-4BC5-9747-ECDB601EED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Jesus set us free to live free!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4F09A6-2A42-4E28-B280-11F413FDC4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916E7-58B5-4B1F-80DD-0B45332F4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Freedom in </a:t>
            </a:r>
            <a:r>
              <a:rPr lang="en-US" b="1" u="sng" dirty="0"/>
              <a:t>liberation</a:t>
            </a:r>
            <a:r>
              <a:rPr lang="en-US" b="1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FBD8A-92EC-473E-BD5F-8BBF84446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Jesus</a:t>
            </a:r>
            <a:r>
              <a:rPr lang="en-US" b="1" dirty="0"/>
              <a:t> + </a:t>
            </a:r>
            <a:r>
              <a:rPr lang="en-US" b="1" u="sng" dirty="0"/>
              <a:t>works</a:t>
            </a:r>
            <a:r>
              <a:rPr lang="en-US" b="1" dirty="0"/>
              <a:t> = </a:t>
            </a:r>
            <a:r>
              <a:rPr lang="en-US" b="1" u="sng" dirty="0"/>
              <a:t>condemnation</a:t>
            </a:r>
            <a:r>
              <a:rPr lang="en-US" b="1" dirty="0"/>
              <a:t>.</a:t>
            </a:r>
          </a:p>
          <a:p>
            <a:r>
              <a:rPr lang="en-US" b="1" dirty="0"/>
              <a:t>They were freed from the </a:t>
            </a:r>
            <a:r>
              <a:rPr lang="en-US" b="1" u="sng" dirty="0"/>
              <a:t>requirements</a:t>
            </a:r>
            <a:r>
              <a:rPr lang="en-US" b="1" dirty="0"/>
              <a:t> of the </a:t>
            </a:r>
            <a:r>
              <a:rPr lang="en-US" b="1" u="sng" dirty="0"/>
              <a:t>Law</a:t>
            </a:r>
            <a:r>
              <a:rPr lang="en-US" b="1" dirty="0"/>
              <a:t>.</a:t>
            </a:r>
          </a:p>
          <a:p>
            <a:r>
              <a:rPr lang="en-US" b="1" dirty="0"/>
              <a:t>They were freed to </a:t>
            </a:r>
            <a:r>
              <a:rPr lang="en-US" b="1" u="sng" dirty="0"/>
              <a:t>live</a:t>
            </a:r>
            <a:r>
              <a:rPr lang="en-US" b="1" dirty="0"/>
              <a:t> by </a:t>
            </a:r>
            <a:r>
              <a:rPr lang="en-US" b="1" u="sng" dirty="0"/>
              <a:t>faith</a:t>
            </a:r>
            <a:r>
              <a:rPr lang="en-US" b="1" dirty="0"/>
              <a:t>.</a:t>
            </a:r>
          </a:p>
          <a:p>
            <a:r>
              <a:rPr lang="en-US" b="1" dirty="0"/>
              <a:t>Paul has </a:t>
            </a:r>
            <a:r>
              <a:rPr lang="en-US" b="1" u="sng" dirty="0"/>
              <a:t>harsh</a:t>
            </a:r>
            <a:r>
              <a:rPr lang="en-US" b="1" dirty="0"/>
              <a:t> </a:t>
            </a:r>
            <a:r>
              <a:rPr lang="en-US" b="1" u="sng" dirty="0"/>
              <a:t>words</a:t>
            </a:r>
            <a:r>
              <a:rPr lang="en-US" b="1" dirty="0"/>
              <a:t> for those who teach </a:t>
            </a:r>
            <a:r>
              <a:rPr lang="en-US" b="1" u="sng" dirty="0"/>
              <a:t>otherwise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592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916E7-58B5-4B1F-80DD-0B45332F4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Freedom in </a:t>
            </a:r>
            <a:r>
              <a:rPr lang="en-US" b="1" u="sng" dirty="0"/>
              <a:t>love</a:t>
            </a:r>
            <a:r>
              <a:rPr lang="en-US" b="1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FBD8A-92EC-473E-BD5F-8BBF84446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love </a:t>
            </a:r>
            <a:r>
              <a:rPr lang="en-US" b="1" u="sng" dirty="0"/>
              <a:t>serves</a:t>
            </a:r>
            <a:r>
              <a:rPr lang="en-US" b="1" dirty="0"/>
              <a:t> others.</a:t>
            </a:r>
          </a:p>
          <a:p>
            <a:r>
              <a:rPr lang="en-US" b="1" u="sng" dirty="0"/>
              <a:t>Self-centeredness</a:t>
            </a:r>
            <a:r>
              <a:rPr lang="en-US" b="1" dirty="0"/>
              <a:t> consumes people.</a:t>
            </a:r>
          </a:p>
        </p:txBody>
      </p:sp>
    </p:spTree>
    <p:extLst>
      <p:ext uri="{BB962C8B-B14F-4D97-AF65-F5344CB8AC3E}">
        <p14:creationId xmlns:p14="http://schemas.microsoft.com/office/powerpoint/2010/main" val="246861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916E7-58B5-4B1F-80DD-0B45332F4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Freedom in </a:t>
            </a:r>
            <a:r>
              <a:rPr lang="en-US" b="1" u="sng" dirty="0"/>
              <a:t>life</a:t>
            </a:r>
            <a:r>
              <a:rPr lang="en-US" b="1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FBD8A-92EC-473E-BD5F-8BBF84446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 Freed life </a:t>
            </a:r>
            <a:r>
              <a:rPr lang="en-US" b="1" u="sng" dirty="0"/>
              <a:t>walks</a:t>
            </a:r>
            <a:r>
              <a:rPr lang="en-US" b="1" dirty="0"/>
              <a:t> by the </a:t>
            </a:r>
            <a:r>
              <a:rPr lang="en-US" b="1" u="sng" dirty="0"/>
              <a:t>Spirit</a:t>
            </a:r>
            <a:r>
              <a:rPr lang="en-US" b="1" dirty="0"/>
              <a:t>.</a:t>
            </a:r>
          </a:p>
          <a:p>
            <a:r>
              <a:rPr lang="en-US" b="1" dirty="0"/>
              <a:t>The </a:t>
            </a:r>
            <a:r>
              <a:rPr lang="en-US" b="1" u="sng" dirty="0"/>
              <a:t>Spirit</a:t>
            </a:r>
            <a:r>
              <a:rPr lang="en-US" b="1" dirty="0"/>
              <a:t> and the </a:t>
            </a:r>
            <a:r>
              <a:rPr lang="en-US" b="1" u="sng" dirty="0"/>
              <a:t>flesh</a:t>
            </a:r>
            <a:r>
              <a:rPr lang="en-US" b="1" dirty="0"/>
              <a:t> are </a:t>
            </a:r>
            <a:r>
              <a:rPr lang="en-US" b="1" u="sng" dirty="0"/>
              <a:t>opposites</a:t>
            </a:r>
            <a:r>
              <a:rPr lang="en-US" b="1" dirty="0"/>
              <a:t>.</a:t>
            </a:r>
          </a:p>
          <a:p>
            <a:r>
              <a:rPr lang="en-US" b="1" dirty="0"/>
              <a:t>The flesh </a:t>
            </a:r>
            <a:r>
              <a:rPr lang="en-US" b="1" u="sng" dirty="0"/>
              <a:t>binds</a:t>
            </a:r>
            <a:r>
              <a:rPr lang="en-US" b="1" dirty="0"/>
              <a:t> your life in </a:t>
            </a:r>
            <a:r>
              <a:rPr lang="en-US" b="1" u="sng" dirty="0"/>
              <a:t>sin</a:t>
            </a:r>
            <a:r>
              <a:rPr lang="en-US" b="1" dirty="0"/>
              <a:t>.</a:t>
            </a:r>
          </a:p>
          <a:p>
            <a:r>
              <a:rPr lang="en-US" b="1" dirty="0"/>
              <a:t>The </a:t>
            </a:r>
            <a:r>
              <a:rPr lang="en-US" b="1" u="sng" dirty="0"/>
              <a:t>Spirit</a:t>
            </a:r>
            <a:r>
              <a:rPr lang="en-US" b="1" dirty="0"/>
              <a:t> gives </a:t>
            </a:r>
            <a:r>
              <a:rPr lang="en-US" b="1" u="sng" dirty="0"/>
              <a:t>abundant</a:t>
            </a:r>
            <a:r>
              <a:rPr lang="en-US" b="1" dirty="0"/>
              <a:t>, </a:t>
            </a:r>
            <a:r>
              <a:rPr lang="en-US" b="1" u="sng" dirty="0"/>
              <a:t>free</a:t>
            </a:r>
            <a:r>
              <a:rPr lang="en-US" b="1" dirty="0"/>
              <a:t> life.</a:t>
            </a:r>
          </a:p>
          <a:p>
            <a:r>
              <a:rPr lang="en-US" b="1" dirty="0"/>
              <a:t>The </a:t>
            </a:r>
            <a:r>
              <a:rPr lang="en-US" b="1" u="sng" dirty="0"/>
              <a:t>Freed</a:t>
            </a:r>
            <a:r>
              <a:rPr lang="en-US" b="1" dirty="0"/>
              <a:t> life lives </a:t>
            </a:r>
            <a:r>
              <a:rPr lang="en-US" b="1" u="sng" dirty="0"/>
              <a:t>humbly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901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63263-0B25-44E2-B775-FAC912962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85706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/>
              <a:t>What does that mean to me?</a:t>
            </a:r>
          </a:p>
        </p:txBody>
      </p:sp>
    </p:spTree>
    <p:extLst>
      <p:ext uri="{BB962C8B-B14F-4D97-AF65-F5344CB8AC3E}">
        <p14:creationId xmlns:p14="http://schemas.microsoft.com/office/powerpoint/2010/main" val="82202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r>
              <a:rPr lang="en-US" b="1" dirty="0"/>
              <a:t>Memory Verse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320953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916E7-58B5-4B1F-80DD-0B45332F4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Through </a:t>
            </a:r>
            <a:r>
              <a:rPr lang="en-US" b="1" u="sng" dirty="0"/>
              <a:t>Jesus</a:t>
            </a:r>
            <a:r>
              <a:rPr lang="en-US" b="1" dirty="0"/>
              <a:t>, we are free from </a:t>
            </a:r>
            <a:r>
              <a:rPr lang="en-US" b="1" u="sng" dirty="0"/>
              <a:t>legalism</a:t>
            </a:r>
            <a:r>
              <a:rPr lang="en-US" b="1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FBD8A-92EC-473E-BD5F-8BBF84446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 cannot </a:t>
            </a:r>
            <a:r>
              <a:rPr lang="en-US" b="1" u="sng" dirty="0"/>
              <a:t>earn</a:t>
            </a:r>
            <a:r>
              <a:rPr lang="en-US" b="1" dirty="0"/>
              <a:t> God’s </a:t>
            </a:r>
            <a:r>
              <a:rPr lang="en-US" b="1" u="sng" dirty="0"/>
              <a:t>favor</a:t>
            </a:r>
            <a:r>
              <a:rPr lang="en-US" b="1" dirty="0"/>
              <a:t>!</a:t>
            </a:r>
          </a:p>
          <a:p>
            <a:r>
              <a:rPr lang="en-US" b="1" dirty="0"/>
              <a:t>I am free to </a:t>
            </a:r>
            <a:r>
              <a:rPr lang="en-US" b="1" u="sng" dirty="0"/>
              <a:t>live</a:t>
            </a:r>
            <a:r>
              <a:rPr lang="en-US" b="1" dirty="0"/>
              <a:t> by </a:t>
            </a:r>
            <a:r>
              <a:rPr lang="en-US" b="1" u="sng" dirty="0"/>
              <a:t>faith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405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916E7-58B5-4B1F-80DD-0B45332F4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 need </a:t>
            </a:r>
            <a:r>
              <a:rPr lang="en-US" b="1" u="sng" dirty="0"/>
              <a:t>free</a:t>
            </a:r>
            <a:r>
              <a:rPr lang="en-US" b="1" dirty="0"/>
              <a:t> </a:t>
            </a:r>
            <a:r>
              <a:rPr lang="en-US" b="1" u="sng" dirty="0"/>
              <a:t>love</a:t>
            </a:r>
            <a:r>
              <a:rPr lang="en-US" b="1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FBD8A-92EC-473E-BD5F-8BBF84446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Love</a:t>
            </a:r>
            <a:r>
              <a:rPr lang="en-US" b="1" dirty="0"/>
              <a:t> your </a:t>
            </a:r>
            <a:r>
              <a:rPr lang="en-US" b="1" u="sng" dirty="0"/>
              <a:t>parents</a:t>
            </a:r>
            <a:r>
              <a:rPr lang="en-US" b="1" dirty="0"/>
              <a:t>.</a:t>
            </a:r>
          </a:p>
          <a:p>
            <a:r>
              <a:rPr lang="en-US" b="1" u="sng" dirty="0"/>
              <a:t>Love</a:t>
            </a:r>
            <a:r>
              <a:rPr lang="en-US" b="1" dirty="0"/>
              <a:t> your </a:t>
            </a:r>
            <a:r>
              <a:rPr lang="en-US" b="1" u="sng" dirty="0"/>
              <a:t>enemies</a:t>
            </a:r>
            <a:r>
              <a:rPr lang="en-US" b="1" dirty="0"/>
              <a:t>.</a:t>
            </a:r>
          </a:p>
          <a:p>
            <a:r>
              <a:rPr lang="en-US" b="1" u="sng" dirty="0"/>
              <a:t>Love</a:t>
            </a:r>
            <a:r>
              <a:rPr lang="en-US" b="1" dirty="0"/>
              <a:t> those who have </a:t>
            </a:r>
            <a:r>
              <a:rPr lang="en-US" b="1" u="sng" dirty="0"/>
              <a:t>more</a:t>
            </a:r>
            <a:r>
              <a:rPr lang="en-US" b="1" dirty="0"/>
              <a:t>.</a:t>
            </a:r>
          </a:p>
          <a:p>
            <a:r>
              <a:rPr lang="en-US" b="1" u="sng" dirty="0"/>
              <a:t>Love</a:t>
            </a:r>
            <a:r>
              <a:rPr lang="en-US" b="1" dirty="0"/>
              <a:t> those who </a:t>
            </a:r>
            <a:r>
              <a:rPr lang="en-US" b="1" u="sng" dirty="0"/>
              <a:t>irritate</a:t>
            </a:r>
            <a:r>
              <a:rPr lang="en-US" b="1" dirty="0"/>
              <a:t> you.</a:t>
            </a:r>
          </a:p>
          <a:p>
            <a:r>
              <a:rPr lang="en-US" b="1" u="sng" dirty="0"/>
              <a:t>Love</a:t>
            </a:r>
            <a:r>
              <a:rPr lang="en-US" b="1" dirty="0"/>
              <a:t> those who have something </a:t>
            </a:r>
            <a:r>
              <a:rPr lang="en-US" b="1" u="sng" dirty="0"/>
              <a:t>better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159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916E7-58B5-4B1F-80DD-0B45332F4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If I have been </a:t>
            </a:r>
            <a:r>
              <a:rPr lang="en-US" b="1" u="sng" dirty="0"/>
              <a:t>freed</a:t>
            </a:r>
            <a:r>
              <a:rPr lang="en-US" b="1" dirty="0"/>
              <a:t>, I need to </a:t>
            </a:r>
            <a:r>
              <a:rPr lang="en-US" b="1" u="sng" dirty="0"/>
              <a:t>live</a:t>
            </a:r>
            <a:r>
              <a:rPr lang="en-US" b="1" dirty="0"/>
              <a:t> free.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FBD8A-92EC-473E-BD5F-8BBF84446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Living by the </a:t>
            </a:r>
            <a:r>
              <a:rPr lang="en-US" b="1" u="sng" dirty="0"/>
              <a:t>flesh</a:t>
            </a:r>
            <a:r>
              <a:rPr lang="en-US" b="1" dirty="0"/>
              <a:t> brings </a:t>
            </a:r>
            <a:r>
              <a:rPr lang="en-US" b="1" u="sng" dirty="0"/>
              <a:t>bondage</a:t>
            </a:r>
            <a:r>
              <a:rPr lang="en-US" b="1" dirty="0"/>
              <a:t>.</a:t>
            </a:r>
          </a:p>
          <a:p>
            <a:r>
              <a:rPr lang="en-US" b="1" dirty="0"/>
              <a:t>I need to </a:t>
            </a:r>
            <a:r>
              <a:rPr lang="en-US" b="1" u="sng" dirty="0"/>
              <a:t>show</a:t>
            </a:r>
            <a:r>
              <a:rPr lang="en-US" b="1" dirty="0"/>
              <a:t> the fruit of </a:t>
            </a:r>
            <a:r>
              <a:rPr lang="en-US" b="1" u="sng" dirty="0"/>
              <a:t>salvation</a:t>
            </a:r>
            <a:r>
              <a:rPr lang="en-US" b="1" dirty="0"/>
              <a:t>.</a:t>
            </a:r>
          </a:p>
          <a:p>
            <a:r>
              <a:rPr lang="en-US" b="1" dirty="0"/>
              <a:t>Living </a:t>
            </a:r>
            <a:r>
              <a:rPr lang="en-US" b="1" u="sng" dirty="0"/>
              <a:t>God’s</a:t>
            </a:r>
            <a:r>
              <a:rPr lang="en-US" b="1" dirty="0"/>
              <a:t> way </a:t>
            </a:r>
            <a:r>
              <a:rPr lang="en-US" b="1" u="sng" dirty="0"/>
              <a:t>frees</a:t>
            </a:r>
            <a:r>
              <a:rPr lang="en-US" b="1" dirty="0"/>
              <a:t> my life.</a:t>
            </a:r>
          </a:p>
          <a:p>
            <a:r>
              <a:rPr lang="en-US" b="1" dirty="0"/>
              <a:t>Living </a:t>
            </a:r>
            <a:r>
              <a:rPr lang="en-US" b="1" u="sng" dirty="0"/>
              <a:t>humbly</a:t>
            </a:r>
            <a:r>
              <a:rPr lang="en-US" b="1" dirty="0"/>
              <a:t> is living </a:t>
            </a:r>
            <a:r>
              <a:rPr lang="en-US" b="1" u="sng" dirty="0"/>
              <a:t>large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715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110000" t="250000" r="110000" b="40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110000" t="250000" r="110000" b="40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  <a:satMod val="130000"/>
              </a:schemeClr>
              <a:schemeClr val="phClr">
                <a:tint val="70000"/>
                <a:satMod val="1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C6C3BDF-EC12-4FCF-8FD4-0A901B0CAF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Reporting progress or status presentation</Template>
  <TotalTime>0</TotalTime>
  <Words>235</Words>
  <Application>Microsoft Office PowerPoint</Application>
  <PresentationFormat>On-screen Show (4:3)</PresentationFormat>
  <Paragraphs>37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Cambria</vt:lpstr>
      <vt:lpstr>Verdana</vt:lpstr>
      <vt:lpstr>Wingdings 2</vt:lpstr>
      <vt:lpstr>Verve</vt:lpstr>
      <vt:lpstr>Living in Freedom</vt:lpstr>
      <vt:lpstr>Freedom in liberation.</vt:lpstr>
      <vt:lpstr>Freedom in love.</vt:lpstr>
      <vt:lpstr>Freedom in life.</vt:lpstr>
      <vt:lpstr>What does that mean to me?</vt:lpstr>
      <vt:lpstr>Memory Verse</vt:lpstr>
      <vt:lpstr>Through Jesus, we are free from legalism.</vt:lpstr>
      <vt:lpstr>We need free love!</vt:lpstr>
      <vt:lpstr>If I have been freed, I need to live free.</vt:lpstr>
      <vt:lpstr>Jesus set us free to live free!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2017-07-02T02:16:32Z</dcterms:created>
  <dcterms:modified xsi:type="dcterms:W3CDTF">2017-07-02T02:31:20Z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TC101671079990</vt:lpwstr>
  </property>
</Properties>
</file>