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0" r:id="rId4"/>
    <p:sldId id="267" r:id="rId5"/>
    <p:sldId id="266" r:id="rId6"/>
    <p:sldId id="261" r:id="rId7"/>
    <p:sldId id="270" r:id="rId8"/>
    <p:sldId id="271" r:id="rId9"/>
    <p:sldId id="27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6/17/2017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6/17/2017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542409-6A04-4DC6-AC3A-D3758287A8F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Euphem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7542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6/17/2017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6/17/2017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6/17/2017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6/17/2017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6/17/2017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6/17/2017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6/17/2017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6/17/2017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6/17/2017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6/17/2017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6/17/2017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D3B9702-7FBF-4720-8670-571C5E7EEDDE}" type="datetime1">
              <a:rPr lang="en-US" smtClean="0"/>
              <a:pPr/>
              <a:t>6/17/2017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rgbClr val="AB3C19"/>
                </a:solidFill>
              </a:defRPr>
            </a:lvl1pPr>
          </a:lstStyle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Godly, Manly Fathers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Fathers </a:t>
            </a:r>
            <a:r>
              <a:rPr lang="en-US" sz="4400" b="1" u="sng" dirty="0"/>
              <a:t>love</a:t>
            </a:r>
            <a:r>
              <a:rPr lang="en-US" sz="4400" b="1" dirty="0"/>
              <a:t> their </a:t>
            </a:r>
            <a:r>
              <a:rPr lang="en-US" sz="4400" b="1" u="sng" dirty="0"/>
              <a:t>wives</a:t>
            </a:r>
            <a:r>
              <a:rPr lang="fr-FR" sz="4400" b="1" dirty="0"/>
              <a:t>.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They are not harsh toward her.</a:t>
            </a:r>
          </a:p>
          <a:p>
            <a:r>
              <a:rPr lang="en-US" sz="3200" b="1" dirty="0"/>
              <a:t>They put her needs before their own.</a:t>
            </a:r>
          </a:p>
          <a:p>
            <a:r>
              <a:rPr lang="en-US" sz="3200" b="1" dirty="0"/>
              <a:t>They care for her as themselves.</a:t>
            </a:r>
          </a:p>
          <a:p>
            <a:r>
              <a:rPr lang="en-US" sz="3200" b="1" dirty="0"/>
              <a:t>They cling to her.</a:t>
            </a:r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/>
              <a:t>Fathers </a:t>
            </a:r>
            <a:r>
              <a:rPr lang="en-US" sz="4400" b="1" u="sng" dirty="0"/>
              <a:t>discipline</a:t>
            </a:r>
            <a:r>
              <a:rPr lang="en-US" sz="4400" b="1" dirty="0"/>
              <a:t> their </a:t>
            </a:r>
            <a:r>
              <a:rPr lang="en-US" sz="4400" b="1" u="sng" dirty="0"/>
              <a:t>children</a:t>
            </a:r>
            <a:r>
              <a:rPr lang="fr-FR" sz="4400" b="1" dirty="0"/>
              <a:t>.</a:t>
            </a:r>
            <a:endParaRPr lang="en-US" sz="4400" b="1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28600">
              <a:buFont typeface="Wingdings" panose="05000000000000000000" pitchFamily="2" charset="2"/>
              <a:buChar char="§"/>
            </a:pPr>
            <a:r>
              <a:rPr lang="en-US" sz="3200" b="1" u="sng" dirty="0">
                <a:solidFill>
                  <a:schemeClr val="tx1"/>
                </a:solidFill>
              </a:rPr>
              <a:t>Discipline</a:t>
            </a:r>
            <a:r>
              <a:rPr lang="en-US" sz="3200" b="1" dirty="0">
                <a:solidFill>
                  <a:schemeClr val="tx1"/>
                </a:solidFill>
              </a:rPr>
              <a:t> is </a:t>
            </a:r>
            <a:r>
              <a:rPr lang="en-US" sz="3200" b="1" u="sng" dirty="0">
                <a:solidFill>
                  <a:schemeClr val="tx1"/>
                </a:solidFill>
              </a:rPr>
              <a:t>training</a:t>
            </a:r>
            <a:r>
              <a:rPr lang="en-US" sz="3200" b="1" dirty="0">
                <a:solidFill>
                  <a:schemeClr val="tx1"/>
                </a:solidFill>
              </a:rPr>
              <a:t>, not merely </a:t>
            </a:r>
            <a:r>
              <a:rPr lang="en-US" sz="3200" b="1" u="sng" dirty="0">
                <a:solidFill>
                  <a:schemeClr val="tx1"/>
                </a:solidFill>
              </a:rPr>
              <a:t>punishment</a:t>
            </a:r>
            <a:r>
              <a:rPr lang="en-US" sz="3200" b="1" dirty="0">
                <a:solidFill>
                  <a:schemeClr val="tx1"/>
                </a:solidFill>
              </a:rPr>
              <a:t>.</a:t>
            </a:r>
          </a:p>
          <a:p>
            <a:pPr marL="274320" indent="-228600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They </a:t>
            </a:r>
            <a:r>
              <a:rPr lang="en-US" sz="3200" b="1" u="sng" dirty="0">
                <a:solidFill>
                  <a:schemeClr val="tx1"/>
                </a:solidFill>
              </a:rPr>
              <a:t>discipline</a:t>
            </a:r>
            <a:r>
              <a:rPr lang="en-US" sz="3200" b="1" dirty="0">
                <a:solidFill>
                  <a:schemeClr val="tx1"/>
                </a:solidFill>
              </a:rPr>
              <a:t> for their </a:t>
            </a:r>
            <a:r>
              <a:rPr lang="en-US" sz="3200" b="1" u="sng" dirty="0">
                <a:solidFill>
                  <a:schemeClr val="tx1"/>
                </a:solidFill>
              </a:rPr>
              <a:t>betterment</a:t>
            </a:r>
            <a:r>
              <a:rPr lang="en-US" sz="3200" b="1" dirty="0">
                <a:solidFill>
                  <a:schemeClr val="tx1"/>
                </a:solidFill>
              </a:rPr>
              <a:t>, not </a:t>
            </a:r>
            <a:r>
              <a:rPr lang="en-US" sz="3200" b="1" u="sng" dirty="0">
                <a:solidFill>
                  <a:schemeClr val="tx1"/>
                </a:solidFill>
              </a:rPr>
              <a:t>provoking</a:t>
            </a:r>
            <a:r>
              <a:rPr lang="en-US" sz="3200" b="1" dirty="0">
                <a:solidFill>
                  <a:schemeClr val="tx1"/>
                </a:solidFill>
              </a:rPr>
              <a:t>.</a:t>
            </a:r>
          </a:p>
          <a:p>
            <a:pPr marL="274320" indent="-228600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They </a:t>
            </a:r>
            <a:r>
              <a:rPr lang="en-US" sz="3200" b="1" u="sng" dirty="0">
                <a:solidFill>
                  <a:schemeClr val="tx1"/>
                </a:solidFill>
              </a:rPr>
              <a:t>lovingly</a:t>
            </a:r>
            <a:r>
              <a:rPr lang="en-US" sz="3200" b="1" dirty="0">
                <a:solidFill>
                  <a:schemeClr val="tx1"/>
                </a:solidFill>
              </a:rPr>
              <a:t> lead in </a:t>
            </a:r>
            <a:r>
              <a:rPr lang="en-US" sz="3200" b="1" u="sng" dirty="0">
                <a:solidFill>
                  <a:schemeClr val="tx1"/>
                </a:solidFill>
              </a:rPr>
              <a:t>discipline</a:t>
            </a:r>
            <a:r>
              <a:rPr lang="en-US" sz="3200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456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/>
              <a:t>Fathers are an </a:t>
            </a:r>
            <a:r>
              <a:rPr lang="en-US" sz="4400" b="1" u="sng" dirty="0"/>
              <a:t>example</a:t>
            </a:r>
            <a:r>
              <a:rPr lang="en-US" sz="4400" b="1" dirty="0"/>
              <a:t> of God</a:t>
            </a:r>
            <a:r>
              <a:rPr lang="fr-FR" sz="4400" b="1" dirty="0"/>
              <a:t>.</a:t>
            </a:r>
            <a:endParaRPr lang="en-US" sz="4400" b="1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28600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They should follow </a:t>
            </a:r>
            <a:r>
              <a:rPr lang="en-US" sz="3200" b="1" u="sng" dirty="0">
                <a:solidFill>
                  <a:schemeClr val="tx1"/>
                </a:solidFill>
              </a:rPr>
              <a:t>God’s</a:t>
            </a:r>
            <a:r>
              <a:rPr lang="en-US" sz="3200" b="1" dirty="0">
                <a:solidFill>
                  <a:schemeClr val="tx1"/>
                </a:solidFill>
              </a:rPr>
              <a:t> example in </a:t>
            </a:r>
            <a:r>
              <a:rPr lang="en-US" sz="3200" b="1" u="sng" dirty="0">
                <a:solidFill>
                  <a:schemeClr val="tx1"/>
                </a:solidFill>
              </a:rPr>
              <a:t>leading</a:t>
            </a:r>
            <a:r>
              <a:rPr lang="en-US" sz="3200" b="1" dirty="0">
                <a:solidFill>
                  <a:schemeClr val="tx1"/>
                </a:solidFill>
              </a:rPr>
              <a:t>.</a:t>
            </a:r>
          </a:p>
          <a:p>
            <a:pPr marL="274320" indent="-228600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They should have a </a:t>
            </a:r>
            <a:r>
              <a:rPr lang="en-US" sz="3200" b="1" u="sng" dirty="0">
                <a:solidFill>
                  <a:schemeClr val="tx1"/>
                </a:solidFill>
              </a:rPr>
              <a:t>close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u="sng" dirty="0">
                <a:solidFill>
                  <a:schemeClr val="tx1"/>
                </a:solidFill>
              </a:rPr>
              <a:t>relationship</a:t>
            </a:r>
            <a:r>
              <a:rPr lang="en-US" sz="3200" b="1" dirty="0">
                <a:solidFill>
                  <a:schemeClr val="tx1"/>
                </a:solidFill>
              </a:rPr>
              <a:t> with Him.</a:t>
            </a:r>
          </a:p>
          <a:p>
            <a:pPr marL="274320" indent="-228600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They are </a:t>
            </a:r>
            <a:r>
              <a:rPr lang="en-US" sz="3200" b="1" u="sng" dirty="0">
                <a:solidFill>
                  <a:schemeClr val="tx1"/>
                </a:solidFill>
              </a:rPr>
              <a:t>examples</a:t>
            </a:r>
            <a:r>
              <a:rPr lang="en-US" sz="3200" b="1" dirty="0">
                <a:solidFill>
                  <a:schemeClr val="tx1"/>
                </a:solidFill>
              </a:rPr>
              <a:t> of God’s </a:t>
            </a:r>
            <a:r>
              <a:rPr lang="en-US" sz="3200" b="1" u="sng" dirty="0">
                <a:solidFill>
                  <a:schemeClr val="tx1"/>
                </a:solidFill>
              </a:rPr>
              <a:t>character</a:t>
            </a:r>
            <a:r>
              <a:rPr lang="en-US" sz="3200" b="1" dirty="0">
                <a:solidFill>
                  <a:schemeClr val="tx1"/>
                </a:solidFill>
              </a:rPr>
              <a:t>.</a:t>
            </a:r>
          </a:p>
          <a:p>
            <a:pPr marL="274320" indent="-228600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They </a:t>
            </a:r>
            <a:r>
              <a:rPr lang="en-US" sz="3200" b="1" u="sng" dirty="0">
                <a:solidFill>
                  <a:schemeClr val="tx1"/>
                </a:solidFill>
              </a:rPr>
              <a:t>lead</a:t>
            </a:r>
            <a:r>
              <a:rPr lang="en-US" sz="3200" b="1" dirty="0">
                <a:solidFill>
                  <a:schemeClr val="tx1"/>
                </a:solidFill>
              </a:rPr>
              <a:t> their </a:t>
            </a:r>
            <a:r>
              <a:rPr lang="en-US" sz="3200" b="1" u="sng" dirty="0">
                <a:solidFill>
                  <a:schemeClr val="tx1"/>
                </a:solidFill>
              </a:rPr>
              <a:t>children</a:t>
            </a:r>
            <a:r>
              <a:rPr lang="en-US" sz="3200" b="1" dirty="0">
                <a:solidFill>
                  <a:schemeClr val="tx1"/>
                </a:solidFill>
              </a:rPr>
              <a:t> to </a:t>
            </a:r>
            <a:r>
              <a:rPr lang="en-US" sz="3200" b="1" u="sng" dirty="0">
                <a:solidFill>
                  <a:schemeClr val="tx1"/>
                </a:solidFill>
              </a:rPr>
              <a:t>follow</a:t>
            </a:r>
            <a:r>
              <a:rPr lang="en-US" sz="3200" b="1" dirty="0">
                <a:solidFill>
                  <a:schemeClr val="tx1"/>
                </a:solidFill>
              </a:rPr>
              <a:t> God.</a:t>
            </a:r>
          </a:p>
        </p:txBody>
      </p:sp>
    </p:spTree>
    <p:extLst>
      <p:ext uri="{BB962C8B-B14F-4D97-AF65-F5344CB8AC3E}">
        <p14:creationId xmlns:p14="http://schemas.microsoft.com/office/powerpoint/2010/main" val="147088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9141" y="689102"/>
            <a:ext cx="9933719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>
                <a:ln/>
                <a:solidFill>
                  <a:schemeClr val="accent3"/>
                </a:solidFill>
                <a:effectLst/>
              </a:rPr>
              <a:t>What does that mean to me?</a:t>
            </a:r>
          </a:p>
        </p:txBody>
      </p:sp>
    </p:spTree>
    <p:extLst>
      <p:ext uri="{BB962C8B-B14F-4D97-AF65-F5344CB8AC3E}">
        <p14:creationId xmlns:p14="http://schemas.microsoft.com/office/powerpoint/2010/main" val="679647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9149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I need to </a:t>
            </a:r>
            <a:r>
              <a:rPr lang="en-US" sz="4400" b="1" u="sng" dirty="0"/>
              <a:t>love</a:t>
            </a:r>
            <a:r>
              <a:rPr lang="en-US" sz="4400" b="1" dirty="0"/>
              <a:t> my </a:t>
            </a:r>
            <a:r>
              <a:rPr lang="en-US" sz="4400" b="1" u="sng" dirty="0"/>
              <a:t>wife</a:t>
            </a:r>
            <a:r>
              <a:rPr lang="fr-FR" sz="4400" b="1" dirty="0"/>
              <a:t>.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I need to be </a:t>
            </a:r>
            <a:r>
              <a:rPr lang="en-US" sz="3200" b="1" u="sng" dirty="0"/>
              <a:t>considerate</a:t>
            </a:r>
            <a:r>
              <a:rPr lang="en-US" sz="3200" b="1" dirty="0"/>
              <a:t> of her.</a:t>
            </a:r>
          </a:p>
          <a:p>
            <a:r>
              <a:rPr lang="en-US" sz="3200" b="1" dirty="0"/>
              <a:t>I need to be </a:t>
            </a:r>
            <a:r>
              <a:rPr lang="en-US" sz="3200" b="1" u="sng" dirty="0"/>
              <a:t>humble</a:t>
            </a:r>
            <a:r>
              <a:rPr lang="en-US" sz="3200" b="1" dirty="0"/>
              <a:t> toward her.</a:t>
            </a:r>
          </a:p>
          <a:p>
            <a:r>
              <a:rPr lang="en-US" sz="3200" b="1" dirty="0"/>
              <a:t>I need to </a:t>
            </a:r>
            <a:r>
              <a:rPr lang="en-US" sz="3200" b="1" u="sng" dirty="0"/>
              <a:t>care</a:t>
            </a:r>
            <a:r>
              <a:rPr lang="en-US" sz="3200" b="1" dirty="0"/>
              <a:t> for her.</a:t>
            </a:r>
          </a:p>
          <a:p>
            <a:r>
              <a:rPr lang="en-US" sz="3200" b="1" dirty="0"/>
              <a:t>When I </a:t>
            </a:r>
            <a:r>
              <a:rPr lang="en-US" sz="3200" b="1" u="sng" dirty="0"/>
              <a:t>cling</a:t>
            </a:r>
            <a:r>
              <a:rPr lang="en-US" sz="3200" b="1" dirty="0"/>
              <a:t> to her, my </a:t>
            </a:r>
            <a:r>
              <a:rPr lang="en-US" sz="3200" b="1" u="sng" dirty="0"/>
              <a:t>children</a:t>
            </a:r>
            <a:r>
              <a:rPr lang="en-US" sz="3200" b="1" dirty="0"/>
              <a:t> benefit.</a:t>
            </a:r>
          </a:p>
        </p:txBody>
      </p:sp>
    </p:spTree>
    <p:extLst>
      <p:ext uri="{BB962C8B-B14F-4D97-AF65-F5344CB8AC3E}">
        <p14:creationId xmlns:p14="http://schemas.microsoft.com/office/powerpoint/2010/main" val="34308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4400" b="1" dirty="0">
                <a:solidFill>
                  <a:srgbClr val="595959"/>
                </a:solidFill>
              </a:rPr>
              <a:t>My </a:t>
            </a:r>
            <a:r>
              <a:rPr lang="en-US" sz="4400" b="1" u="sng" dirty="0">
                <a:solidFill>
                  <a:srgbClr val="595959"/>
                </a:solidFill>
              </a:rPr>
              <a:t>children</a:t>
            </a:r>
            <a:r>
              <a:rPr lang="en-US" sz="4400" b="1" dirty="0">
                <a:solidFill>
                  <a:srgbClr val="595959"/>
                </a:solidFill>
              </a:rPr>
              <a:t> need </a:t>
            </a:r>
            <a:r>
              <a:rPr lang="en-US" sz="4400" b="1" u="sng" dirty="0">
                <a:solidFill>
                  <a:srgbClr val="595959"/>
                </a:solidFill>
              </a:rPr>
              <a:t>discipline</a:t>
            </a:r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Euphemia"/>
                <a:ea typeface="+mj-ea"/>
                <a:cs typeface="+mj-cs"/>
              </a:rPr>
              <a:t>.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Euphemia"/>
              <a:ea typeface="+mj-ea"/>
              <a:cs typeface="+mj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lvl="0" indent="-228600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rgbClr val="595959"/>
                </a:solidFill>
              </a:rPr>
              <a:t>I need to </a:t>
            </a:r>
            <a:r>
              <a:rPr lang="en-US" sz="3200" b="1" u="sng" dirty="0">
                <a:solidFill>
                  <a:srgbClr val="595959"/>
                </a:solidFill>
              </a:rPr>
              <a:t>train</a:t>
            </a:r>
            <a:r>
              <a:rPr lang="en-US" sz="3200" b="1" dirty="0">
                <a:solidFill>
                  <a:srgbClr val="595959"/>
                </a:solidFill>
              </a:rPr>
              <a:t> them to be </a:t>
            </a:r>
            <a:r>
              <a:rPr lang="en-US" sz="3200" b="1" u="sng" dirty="0">
                <a:solidFill>
                  <a:srgbClr val="595959"/>
                </a:solidFill>
              </a:rPr>
              <a:t>disciplined</a:t>
            </a:r>
            <a:r>
              <a:rPr lang="en-US" sz="3200" b="1" dirty="0">
                <a:solidFill>
                  <a:srgbClr val="595959"/>
                </a:solidFill>
              </a:rPr>
              <a:t>.</a:t>
            </a:r>
          </a:p>
          <a:p>
            <a:pPr marL="274320" lvl="0" indent="-228600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rgbClr val="595959"/>
                </a:solidFill>
              </a:rPr>
              <a:t>I must do it for their </a:t>
            </a:r>
            <a:r>
              <a:rPr lang="en-US" sz="3200" b="1" u="sng" dirty="0">
                <a:solidFill>
                  <a:srgbClr val="595959"/>
                </a:solidFill>
              </a:rPr>
              <a:t>benefit</a:t>
            </a:r>
            <a:r>
              <a:rPr lang="en-US" sz="3200" b="1" dirty="0">
                <a:solidFill>
                  <a:srgbClr val="595959"/>
                </a:solidFill>
              </a:rPr>
              <a:t>.</a:t>
            </a:r>
          </a:p>
          <a:p>
            <a:pPr marL="274320" lvl="0" indent="-228600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rgbClr val="595959"/>
                </a:solidFill>
              </a:rPr>
              <a:t>I must </a:t>
            </a:r>
            <a:r>
              <a:rPr lang="en-US" sz="3200" b="1" u="sng" dirty="0">
                <a:solidFill>
                  <a:srgbClr val="595959"/>
                </a:solidFill>
              </a:rPr>
              <a:t>lead</a:t>
            </a:r>
            <a:r>
              <a:rPr lang="en-US" sz="3200" b="1" dirty="0">
                <a:solidFill>
                  <a:srgbClr val="595959"/>
                </a:solidFill>
              </a:rPr>
              <a:t> their </a:t>
            </a:r>
            <a:r>
              <a:rPr lang="en-US" sz="3200" b="1" u="sng" dirty="0">
                <a:solidFill>
                  <a:srgbClr val="595959"/>
                </a:solidFill>
              </a:rPr>
              <a:t>discipline</a:t>
            </a:r>
            <a:r>
              <a:rPr lang="en-US" sz="3200" b="1" dirty="0">
                <a:solidFill>
                  <a:srgbClr val="595959"/>
                </a:solidFill>
              </a:rPr>
              <a:t>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2070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4400" b="1" dirty="0">
                <a:solidFill>
                  <a:srgbClr val="595959"/>
                </a:solidFill>
              </a:rPr>
              <a:t>I am an </a:t>
            </a:r>
            <a:r>
              <a:rPr lang="en-US" sz="4400" b="1" u="sng" dirty="0">
                <a:solidFill>
                  <a:srgbClr val="595959"/>
                </a:solidFill>
              </a:rPr>
              <a:t>example</a:t>
            </a:r>
            <a:r>
              <a:rPr lang="en-US" sz="4400" b="1" dirty="0">
                <a:solidFill>
                  <a:srgbClr val="595959"/>
                </a:solidFill>
              </a:rPr>
              <a:t> of God</a:t>
            </a:r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Euphemia"/>
                <a:ea typeface="+mj-ea"/>
                <a:cs typeface="+mj-cs"/>
              </a:rPr>
              <a:t>.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Euphemia"/>
              <a:ea typeface="+mj-ea"/>
              <a:cs typeface="+mj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lvl="0" indent="-228600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rgbClr val="595959"/>
                </a:solidFill>
              </a:rPr>
              <a:t>I need to </a:t>
            </a:r>
            <a:r>
              <a:rPr lang="en-US" sz="3200" b="1" u="sng" dirty="0">
                <a:solidFill>
                  <a:srgbClr val="595959"/>
                </a:solidFill>
              </a:rPr>
              <a:t>lead</a:t>
            </a:r>
            <a:r>
              <a:rPr lang="en-US" sz="3200" b="1" dirty="0">
                <a:solidFill>
                  <a:srgbClr val="595959"/>
                </a:solidFill>
              </a:rPr>
              <a:t> my </a:t>
            </a:r>
            <a:r>
              <a:rPr lang="en-US" sz="3200" b="1" u="sng" dirty="0">
                <a:solidFill>
                  <a:srgbClr val="595959"/>
                </a:solidFill>
              </a:rPr>
              <a:t>family</a:t>
            </a:r>
            <a:r>
              <a:rPr lang="en-US" sz="3200" b="1" dirty="0">
                <a:solidFill>
                  <a:srgbClr val="595959"/>
                </a:solidFill>
              </a:rPr>
              <a:t> to </a:t>
            </a:r>
            <a:r>
              <a:rPr lang="en-US" sz="3200" b="1" u="sng" dirty="0">
                <a:solidFill>
                  <a:srgbClr val="595959"/>
                </a:solidFill>
              </a:rPr>
              <a:t>follow</a:t>
            </a:r>
            <a:r>
              <a:rPr lang="en-US" sz="3200" b="1" dirty="0">
                <a:solidFill>
                  <a:srgbClr val="595959"/>
                </a:solidFill>
              </a:rPr>
              <a:t> God.</a:t>
            </a:r>
          </a:p>
          <a:p>
            <a:pPr marL="274320" lvl="0" indent="-228600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rgbClr val="595959"/>
                </a:solidFill>
              </a:rPr>
              <a:t>I must be </a:t>
            </a:r>
            <a:r>
              <a:rPr lang="en-US" sz="3200" b="1" u="sng" dirty="0">
                <a:solidFill>
                  <a:srgbClr val="595959"/>
                </a:solidFill>
              </a:rPr>
              <a:t>growing</a:t>
            </a:r>
            <a:r>
              <a:rPr lang="en-US" sz="3200" b="1" dirty="0">
                <a:solidFill>
                  <a:srgbClr val="595959"/>
                </a:solidFill>
              </a:rPr>
              <a:t> in my </a:t>
            </a:r>
            <a:r>
              <a:rPr lang="en-US" sz="3200" b="1" u="sng" dirty="0">
                <a:solidFill>
                  <a:srgbClr val="595959"/>
                </a:solidFill>
              </a:rPr>
              <a:t>faith</a:t>
            </a:r>
            <a:r>
              <a:rPr lang="en-US" sz="3200" b="1" dirty="0">
                <a:solidFill>
                  <a:srgbClr val="595959"/>
                </a:solidFill>
              </a:rPr>
              <a:t>.</a:t>
            </a:r>
          </a:p>
          <a:p>
            <a:pPr marL="274320" lvl="0" indent="-228600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rgbClr val="595959"/>
                </a:solidFill>
              </a:rPr>
              <a:t>I need to </a:t>
            </a:r>
            <a:r>
              <a:rPr lang="en-US" sz="3200" b="1" u="sng" dirty="0">
                <a:solidFill>
                  <a:srgbClr val="595959"/>
                </a:solidFill>
              </a:rPr>
              <a:t>lead</a:t>
            </a:r>
            <a:r>
              <a:rPr lang="en-US" sz="3200" b="1" dirty="0">
                <a:solidFill>
                  <a:srgbClr val="595959"/>
                </a:solidFill>
              </a:rPr>
              <a:t> my family, </a:t>
            </a:r>
            <a:r>
              <a:rPr lang="en-US" sz="3200" b="1" u="sng" dirty="0">
                <a:solidFill>
                  <a:srgbClr val="595959"/>
                </a:solidFill>
              </a:rPr>
              <a:t>spiritually</a:t>
            </a:r>
            <a:r>
              <a:rPr lang="en-US" sz="3200" b="1" dirty="0">
                <a:solidFill>
                  <a:srgbClr val="595959"/>
                </a:solidFill>
              </a:rPr>
              <a:t>.</a:t>
            </a:r>
          </a:p>
          <a:p>
            <a:pPr marL="274320" lvl="0" indent="-228600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rgbClr val="595959"/>
                </a:solidFill>
              </a:rPr>
              <a:t>Am I a </a:t>
            </a:r>
            <a:r>
              <a:rPr lang="en-US" sz="3200" b="1" u="sng" dirty="0">
                <a:solidFill>
                  <a:srgbClr val="595959"/>
                </a:solidFill>
              </a:rPr>
              <a:t>good</a:t>
            </a:r>
            <a:r>
              <a:rPr lang="en-US" sz="3200" b="1" dirty="0">
                <a:solidFill>
                  <a:srgbClr val="595959"/>
                </a:solidFill>
              </a:rPr>
              <a:t> </a:t>
            </a:r>
            <a:r>
              <a:rPr lang="en-US" sz="3200" b="1" u="sng" dirty="0">
                <a:solidFill>
                  <a:srgbClr val="595959"/>
                </a:solidFill>
              </a:rPr>
              <a:t>example</a:t>
            </a:r>
            <a:r>
              <a:rPr lang="en-US" sz="3200" b="1" dirty="0">
                <a:solidFill>
                  <a:srgbClr val="595959"/>
                </a:solidFill>
              </a:rPr>
              <a:t> of God’s </a:t>
            </a:r>
            <a:r>
              <a:rPr lang="en-US" sz="3200" b="1" u="sng" dirty="0">
                <a:solidFill>
                  <a:srgbClr val="595959"/>
                </a:solidFill>
              </a:rPr>
              <a:t>character</a:t>
            </a:r>
            <a:r>
              <a:rPr lang="en-US" sz="3200" b="1" dirty="0">
                <a:solidFill>
                  <a:srgbClr val="595959"/>
                </a:solidFill>
              </a:rPr>
              <a:t>?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8016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hildren Playing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461883.potx" id="{18737D51-7733-4200-B5C9-BF22CA2CE631}" vid="{40CEFE45-12FF-4454-86EB-59F04C858872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Children playing education presentation design (cartoon illustration, widescreen)</Template>
  <TotalTime>36</TotalTime>
  <Words>224</Words>
  <Application>Microsoft Office PowerPoint</Application>
  <PresentationFormat>Widescreen</PresentationFormat>
  <Paragraphs>33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Euphemia</vt:lpstr>
      <vt:lpstr>Wingdings</vt:lpstr>
      <vt:lpstr>Children Playing 16x9</vt:lpstr>
      <vt:lpstr>Godly, Manly Fathers</vt:lpstr>
      <vt:lpstr>Fathers love their wives.</vt:lpstr>
      <vt:lpstr>PowerPoint Presentation</vt:lpstr>
      <vt:lpstr>PowerPoint Presentation</vt:lpstr>
      <vt:lpstr>PowerPoint Presentation</vt:lpstr>
      <vt:lpstr>PowerPoint Presentation</vt:lpstr>
      <vt:lpstr>I need to love my wife.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Mothers – Through the Eyes of Jesus</dc:title>
  <dc:creator>Trevor Guiles</dc:creator>
  <cp:lastModifiedBy>Trevor Guiles</cp:lastModifiedBy>
  <cp:revision>3</cp:revision>
  <dcterms:created xsi:type="dcterms:W3CDTF">2017-05-14T00:57:18Z</dcterms:created>
  <dcterms:modified xsi:type="dcterms:W3CDTF">2017-06-18T02:46:29Z</dcterms:modified>
</cp:coreProperties>
</file>