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>
              <a:defRPr sz="5400" b="1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600" b="1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494461-01BB-47E2-930F-C3DE8DECD292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016922-9D99-4D97-9AD0-5C87C9055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117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494461-01BB-47E2-930F-C3DE8DECD292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016922-9D99-4D97-9AD0-5C87C9055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595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494461-01BB-47E2-930F-C3DE8DECD292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016922-9D99-4D97-9AD0-5C87C9055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685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273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494461-01BB-47E2-930F-C3DE8DECD292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016922-9D99-4D97-9AD0-5C87C9055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920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494461-01BB-47E2-930F-C3DE8DECD292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016922-9D99-4D97-9AD0-5C87C9055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390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494461-01BB-47E2-930F-C3DE8DECD292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016922-9D99-4D97-9AD0-5C87C9055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181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494461-01BB-47E2-930F-C3DE8DECD292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016922-9D99-4D97-9AD0-5C87C9055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529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494461-01BB-47E2-930F-C3DE8DECD292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016922-9D99-4D97-9AD0-5C87C9055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608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494461-01BB-47E2-930F-C3DE8DECD292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016922-9D99-4D97-9AD0-5C87C9055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28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494461-01BB-47E2-930F-C3DE8DECD292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016922-9D99-4D97-9AD0-5C87C9055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810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405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800" b="1" kern="1200">
          <a:ln>
            <a:solidFill>
              <a:schemeClr val="tx1"/>
            </a:solidFill>
          </a:ln>
          <a:solidFill>
            <a:srgbClr val="FFFF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00" b="1" kern="1200">
          <a:ln>
            <a:solidFill>
              <a:schemeClr val="tx1"/>
            </a:solidFill>
          </a:ln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4000" b="1" kern="1200">
          <a:ln>
            <a:solidFill>
              <a:schemeClr val="tx1"/>
            </a:solidFill>
          </a:ln>
          <a:solidFill>
            <a:srgbClr val="FFFF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b="1" kern="1200">
          <a:ln>
            <a:solidFill>
              <a:schemeClr val="tx1"/>
            </a:solidFill>
          </a:ln>
          <a:solidFill>
            <a:srgbClr val="FFFF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b="1" kern="1200">
          <a:ln>
            <a:solidFill>
              <a:schemeClr val="tx1"/>
            </a:solidFill>
          </a:ln>
          <a:solidFill>
            <a:srgbClr val="FFFF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3200" b="1" kern="1200">
          <a:ln>
            <a:solidFill>
              <a:schemeClr val="tx1"/>
            </a:solidFill>
          </a:ln>
          <a:solidFill>
            <a:srgbClr val="FFFF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39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Honoring Those Who Have Fought Well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Heb. 12:1-4; 1 Tim. 6:11-12; 2 Tim. 4:7-8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2413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Honoring Those Who Have Fought Well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Those who have fought well are an example to </a:t>
            </a:r>
            <a:r>
              <a:rPr lang="en-US" u="sng" dirty="0" smtClean="0"/>
              <a:t>strengthen</a:t>
            </a:r>
            <a:r>
              <a:rPr lang="en-US" dirty="0" smtClean="0"/>
              <a:t> our </a:t>
            </a:r>
            <a:r>
              <a:rPr lang="en-US" u="sng" dirty="0" smtClean="0"/>
              <a:t>faith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We are to lay aside anything that </a:t>
            </a:r>
            <a:r>
              <a:rPr lang="en-US" u="sng" dirty="0" smtClean="0"/>
              <a:t>hinders</a:t>
            </a:r>
            <a:r>
              <a:rPr lang="en-US" dirty="0" smtClean="0"/>
              <a:t> us.</a:t>
            </a:r>
          </a:p>
          <a:p>
            <a:pPr lvl="1"/>
            <a:r>
              <a:rPr lang="en-US" dirty="0" smtClean="0"/>
              <a:t>We are to run the </a:t>
            </a:r>
            <a:r>
              <a:rPr lang="en-US" u="sng" dirty="0" smtClean="0"/>
              <a:t>hard</a:t>
            </a:r>
            <a:r>
              <a:rPr lang="en-US" dirty="0" smtClean="0"/>
              <a:t> race with </a:t>
            </a:r>
            <a:r>
              <a:rPr lang="en-US" u="sng" dirty="0" smtClean="0"/>
              <a:t>endurance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We are to focus on the </a:t>
            </a:r>
            <a:r>
              <a:rPr lang="en-US" u="sng" dirty="0" smtClean="0"/>
              <a:t>leader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We are to focus on the </a:t>
            </a:r>
            <a:r>
              <a:rPr lang="en-US" u="sng" dirty="0" smtClean="0"/>
              <a:t>finish line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15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Honoring Those Who Have Fought Well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Those who have fought well are an example to </a:t>
            </a:r>
            <a:r>
              <a:rPr lang="en-US" u="sng" dirty="0" smtClean="0"/>
              <a:t>strengthen</a:t>
            </a:r>
            <a:r>
              <a:rPr lang="en-US" dirty="0" smtClean="0"/>
              <a:t> our </a:t>
            </a:r>
            <a:r>
              <a:rPr lang="en-US" u="sng" dirty="0" smtClean="0"/>
              <a:t>faith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Those who have fought well are an example to help us stay </a:t>
            </a:r>
            <a:r>
              <a:rPr lang="en-US" u="sng" dirty="0" smtClean="0"/>
              <a:t>focused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Jesus endured </a:t>
            </a:r>
            <a:r>
              <a:rPr lang="en-US" u="sng" dirty="0" smtClean="0"/>
              <a:t>more</a:t>
            </a:r>
            <a:r>
              <a:rPr lang="en-US" dirty="0" smtClean="0"/>
              <a:t> than we are.</a:t>
            </a:r>
          </a:p>
          <a:p>
            <a:pPr lvl="1"/>
            <a:r>
              <a:rPr lang="en-US" dirty="0" smtClean="0"/>
              <a:t>Jesus stayed </a:t>
            </a:r>
            <a:r>
              <a:rPr lang="en-US" u="sng" dirty="0" smtClean="0"/>
              <a:t>focused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56547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Honoring Those Who Have Fought Well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Autofit/>
          </a:bodyPr>
          <a:lstStyle/>
          <a:p>
            <a:r>
              <a:rPr lang="en-US" sz="3200" dirty="0" smtClean="0"/>
              <a:t>Those who have fought well are an example to </a:t>
            </a:r>
            <a:r>
              <a:rPr lang="en-US" sz="3200" u="sng" dirty="0" smtClean="0"/>
              <a:t>strengthen</a:t>
            </a:r>
            <a:r>
              <a:rPr lang="en-US" sz="3200" dirty="0" smtClean="0"/>
              <a:t> our </a:t>
            </a:r>
            <a:r>
              <a:rPr lang="en-US" sz="3200" u="sng" dirty="0" smtClean="0"/>
              <a:t>faith</a:t>
            </a:r>
            <a:r>
              <a:rPr lang="en-US" sz="3200" dirty="0" smtClean="0"/>
              <a:t>.</a:t>
            </a:r>
            <a:endParaRPr lang="en-US" sz="3200" dirty="0"/>
          </a:p>
          <a:p>
            <a:r>
              <a:rPr lang="en-US" sz="3200" dirty="0" smtClean="0"/>
              <a:t>Those who have fought well are an example to help us stay </a:t>
            </a:r>
            <a:r>
              <a:rPr lang="en-US" sz="3200" u="sng" dirty="0" smtClean="0"/>
              <a:t>focused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Those who have fought well are an example to </a:t>
            </a:r>
            <a:r>
              <a:rPr lang="en-US" sz="3200" u="sng" dirty="0" smtClean="0"/>
              <a:t>inspire</a:t>
            </a:r>
            <a:r>
              <a:rPr lang="en-US" sz="3200" dirty="0" smtClean="0"/>
              <a:t> us.</a:t>
            </a:r>
          </a:p>
          <a:p>
            <a:pPr lvl="1"/>
            <a:r>
              <a:rPr lang="en-US" sz="2800" dirty="0" smtClean="0"/>
              <a:t>Paul challenged Timothy to </a:t>
            </a:r>
            <a:r>
              <a:rPr lang="en-US" sz="2800" u="sng" dirty="0" smtClean="0"/>
              <a:t>fight</a:t>
            </a:r>
            <a:r>
              <a:rPr lang="en-US" sz="2800" dirty="0" smtClean="0"/>
              <a:t> well and not </a:t>
            </a:r>
            <a:r>
              <a:rPr lang="en-US" sz="2800" u="sng" dirty="0" smtClean="0"/>
              <a:t>give up</a:t>
            </a:r>
            <a:r>
              <a:rPr lang="en-US" sz="2800" dirty="0" smtClean="0"/>
              <a:t>.</a:t>
            </a:r>
          </a:p>
          <a:p>
            <a:pPr lvl="1"/>
            <a:r>
              <a:rPr lang="en-US" sz="2800" dirty="0" smtClean="0"/>
              <a:t>Paul </a:t>
            </a:r>
            <a:r>
              <a:rPr lang="en-US" sz="2800" u="sng" dirty="0" smtClean="0"/>
              <a:t>finished</a:t>
            </a:r>
            <a:r>
              <a:rPr lang="en-US" sz="2800" dirty="0" smtClean="0"/>
              <a:t> well and was looking forward to the </a:t>
            </a:r>
            <a:r>
              <a:rPr lang="en-US" sz="2800" u="sng" dirty="0" smtClean="0"/>
              <a:t>prize</a:t>
            </a:r>
            <a:r>
              <a:rPr lang="en-US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55648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91" end="2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charRg st="191" end="24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charRg st="191" end="24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46" end="3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charRg st="246" end="30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charRg st="246" end="30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that mean to 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there something in my life </a:t>
            </a:r>
            <a:r>
              <a:rPr lang="en-US" u="sng" dirty="0" smtClean="0"/>
              <a:t>hindering</a:t>
            </a:r>
            <a:r>
              <a:rPr lang="en-US" dirty="0" smtClean="0"/>
              <a:t> my faith and/or </a:t>
            </a:r>
            <a:r>
              <a:rPr lang="en-US" u="sng" dirty="0" smtClean="0"/>
              <a:t>obedience</a:t>
            </a:r>
            <a:r>
              <a:rPr lang="en-US" dirty="0" smtClean="0"/>
              <a:t> to God?</a:t>
            </a:r>
          </a:p>
          <a:p>
            <a:endParaRPr lang="en-US" dirty="0" smtClean="0"/>
          </a:p>
          <a:p>
            <a:r>
              <a:rPr lang="en-US" dirty="0" smtClean="0"/>
              <a:t>When the going gets tough, </a:t>
            </a:r>
            <a:r>
              <a:rPr lang="en-US" u="sng" dirty="0" smtClean="0"/>
              <a:t>run hard</a:t>
            </a:r>
            <a:r>
              <a:rPr lang="en-US" dirty="0" smtClean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573314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that mean to 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Focus on the </a:t>
            </a:r>
            <a:r>
              <a:rPr lang="en-US" u="sng" dirty="0" smtClean="0"/>
              <a:t>positive</a:t>
            </a:r>
            <a:r>
              <a:rPr lang="en-US" dirty="0" smtClean="0"/>
              <a:t>; focus on </a:t>
            </a:r>
            <a:r>
              <a:rPr lang="en-US" u="sng" dirty="0" smtClean="0"/>
              <a:t>Jesus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u="sng" dirty="0" smtClean="0"/>
              <a:t>Others</a:t>
            </a:r>
            <a:r>
              <a:rPr lang="en-US" dirty="0" smtClean="0"/>
              <a:t> have made it, so can </a:t>
            </a:r>
            <a:r>
              <a:rPr lang="en-US" u="sng" dirty="0" smtClean="0"/>
              <a:t>you</a:t>
            </a:r>
            <a:r>
              <a:rPr lang="en-US" dirty="0" smtClean="0"/>
              <a:t>!</a:t>
            </a:r>
          </a:p>
          <a:p>
            <a:endParaRPr lang="en-US" dirty="0" smtClean="0"/>
          </a:p>
          <a:p>
            <a:r>
              <a:rPr lang="en-US" dirty="0" smtClean="0"/>
              <a:t>Stay </a:t>
            </a:r>
            <a:r>
              <a:rPr lang="en-US" u="sng" dirty="0" smtClean="0"/>
              <a:t>focused</a:t>
            </a:r>
            <a:r>
              <a:rPr lang="en-US" dirty="0" smtClean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666084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244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Honoring Those Who Have Fought Well</vt:lpstr>
      <vt:lpstr>Honoring Those Who Have Fought Well</vt:lpstr>
      <vt:lpstr>Honoring Those Who Have Fought Well</vt:lpstr>
      <vt:lpstr>Honoring Those Who Have Fought Well</vt:lpstr>
      <vt:lpstr>What does that mean to me?</vt:lpstr>
      <vt:lpstr>What does that mean to me?</vt:lpstr>
    </vt:vector>
  </TitlesOfParts>
  <Company>Liberty Baptist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Pastor Trevor Guiles</dc:creator>
  <cp:lastModifiedBy>Pastor Trevor Guiles</cp:lastModifiedBy>
  <cp:revision>4</cp:revision>
  <dcterms:created xsi:type="dcterms:W3CDTF">2013-11-08T15:20:08Z</dcterms:created>
  <dcterms:modified xsi:type="dcterms:W3CDTF">2013-11-08T15:55:16Z</dcterms:modified>
</cp:coreProperties>
</file>