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Hebrews 8:6-13, 10:12-25</a:t>
            </a:r>
            <a:endParaRPr lang="en-US" sz="4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A New Year, A New Covenant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800" b="1" dirty="0"/>
              <a:t>A New Year, A New Covenant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The </a:t>
            </a:r>
            <a:r>
              <a:rPr lang="en-US" sz="3200" b="1" dirty="0">
                <a:latin typeface="Arial Black" panose="020B0A04020102020204" pitchFamily="34" charset="0"/>
              </a:rPr>
              <a:t>old covenant is </a:t>
            </a:r>
            <a:r>
              <a:rPr lang="en-US" sz="3200" b="1" u="sng" dirty="0">
                <a:latin typeface="Arial Black" panose="020B0A04020102020204" pitchFamily="34" charset="0"/>
              </a:rPr>
              <a:t>obsolete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The </a:t>
            </a:r>
            <a:r>
              <a:rPr lang="en-US" sz="2800" b="1" dirty="0">
                <a:latin typeface="Arial Black" panose="020B0A04020102020204" pitchFamily="34" charset="0"/>
              </a:rPr>
              <a:t>old covenant was </a:t>
            </a:r>
            <a:r>
              <a:rPr lang="en-US" sz="2800" b="1" u="sng" dirty="0">
                <a:latin typeface="Arial Black" panose="020B0A04020102020204" pitchFamily="34" charset="0"/>
              </a:rPr>
              <a:t>faulty</a:t>
            </a:r>
            <a:r>
              <a:rPr lang="en-US" sz="28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The </a:t>
            </a:r>
            <a:r>
              <a:rPr lang="en-US" sz="2800" b="1" dirty="0">
                <a:latin typeface="Arial Black" panose="020B0A04020102020204" pitchFamily="34" charset="0"/>
              </a:rPr>
              <a:t>old covenant was </a:t>
            </a:r>
            <a:r>
              <a:rPr lang="en-US" sz="2800" b="1" u="sng" dirty="0">
                <a:latin typeface="Arial Black" panose="020B0A04020102020204" pitchFamily="34" charset="0"/>
              </a:rPr>
              <a:t>dependent</a:t>
            </a:r>
            <a:r>
              <a:rPr lang="en-US" sz="2800" b="1" dirty="0">
                <a:latin typeface="Arial Black" panose="020B0A04020102020204" pitchFamily="34" charset="0"/>
              </a:rPr>
              <a:t> upon </a:t>
            </a:r>
            <a:r>
              <a:rPr lang="en-US" sz="2800" b="1" u="sng" dirty="0">
                <a:latin typeface="Arial Black" panose="020B0A04020102020204" pitchFamily="34" charset="0"/>
              </a:rPr>
              <a:t>obedience</a:t>
            </a:r>
            <a:r>
              <a:rPr lang="en-US" sz="28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The </a:t>
            </a:r>
            <a:r>
              <a:rPr lang="en-US" sz="2800" b="1" dirty="0">
                <a:latin typeface="Arial Black" panose="020B0A04020102020204" pitchFamily="34" charset="0"/>
              </a:rPr>
              <a:t>old covenant could not </a:t>
            </a:r>
            <a:r>
              <a:rPr lang="en-US" sz="2800" b="1" u="sng" dirty="0">
                <a:latin typeface="Arial Black" panose="020B0A04020102020204" pitchFamily="34" charset="0"/>
              </a:rPr>
              <a:t>change</a:t>
            </a:r>
            <a:r>
              <a:rPr lang="en-US" sz="2800" b="1" dirty="0">
                <a:latin typeface="Arial Black" panose="020B0A04020102020204" pitchFamily="34" charset="0"/>
              </a:rPr>
              <a:t> the </a:t>
            </a:r>
            <a:r>
              <a:rPr lang="en-US" sz="2800" b="1" u="sng" dirty="0" smtClean="0">
                <a:latin typeface="Arial Black" panose="020B0A04020102020204" pitchFamily="34" charset="0"/>
              </a:rPr>
              <a:t>heart</a:t>
            </a:r>
            <a:r>
              <a:rPr lang="en-US" sz="2400" b="1" dirty="0" smtClean="0">
                <a:latin typeface="Arial Black" panose="020B0A04020102020204" pitchFamily="34" charset="0"/>
              </a:rPr>
              <a:t>.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800" b="1" dirty="0"/>
              <a:t>A New Year, A New Covenant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07361"/>
            <a:ext cx="8229600" cy="4051437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The old covenant is </a:t>
            </a:r>
            <a:r>
              <a:rPr lang="en-US" sz="3200" b="1" u="sng" dirty="0">
                <a:latin typeface="Arial Black" panose="020B0A04020102020204" pitchFamily="34" charset="0"/>
              </a:rPr>
              <a:t>obsolete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The </a:t>
            </a:r>
            <a:r>
              <a:rPr lang="en-US" sz="3200" b="1" dirty="0">
                <a:latin typeface="Arial Black" panose="020B0A04020102020204" pitchFamily="34" charset="0"/>
              </a:rPr>
              <a:t>new covenant is </a:t>
            </a:r>
            <a:r>
              <a:rPr lang="en-US" sz="3200" b="1" u="sng" dirty="0">
                <a:latin typeface="Arial Black" panose="020B0A04020102020204" pitchFamily="34" charset="0"/>
              </a:rPr>
              <a:t>complete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Jesus </a:t>
            </a:r>
            <a:r>
              <a:rPr lang="en-US" sz="2800" b="1" dirty="0">
                <a:latin typeface="Arial Black" panose="020B0A04020102020204" pitchFamily="34" charset="0"/>
              </a:rPr>
              <a:t>offered a </a:t>
            </a:r>
            <a:r>
              <a:rPr lang="en-US" sz="2800" b="1" u="sng" dirty="0">
                <a:latin typeface="Arial Black" panose="020B0A04020102020204" pitchFamily="34" charset="0"/>
              </a:rPr>
              <a:t>single</a:t>
            </a: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b="1" u="sng" dirty="0">
                <a:latin typeface="Arial Black" panose="020B0A04020102020204" pitchFamily="34" charset="0"/>
              </a:rPr>
              <a:t>sufficient</a:t>
            </a:r>
            <a:r>
              <a:rPr lang="en-US" sz="2800" b="1" dirty="0">
                <a:latin typeface="Arial Black" panose="020B0A04020102020204" pitchFamily="34" charset="0"/>
              </a:rPr>
              <a:t> sacrifice.</a:t>
            </a: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His </a:t>
            </a:r>
            <a:r>
              <a:rPr lang="en-US" sz="2800" b="1" dirty="0">
                <a:latin typeface="Arial Black" panose="020B0A04020102020204" pitchFamily="34" charset="0"/>
              </a:rPr>
              <a:t>sacrifice </a:t>
            </a:r>
            <a:r>
              <a:rPr lang="en-US" sz="2800" b="1" u="sng" dirty="0">
                <a:latin typeface="Arial Black" panose="020B0A04020102020204" pitchFamily="34" charset="0"/>
              </a:rPr>
              <a:t>perfected</a:t>
            </a:r>
            <a:r>
              <a:rPr lang="en-US" sz="2800" b="1" dirty="0">
                <a:latin typeface="Arial Black" panose="020B0A04020102020204" pitchFamily="34" charset="0"/>
              </a:rPr>
              <a:t> those it </a:t>
            </a:r>
            <a:r>
              <a:rPr lang="en-US" sz="2800" b="1" u="sng" dirty="0">
                <a:latin typeface="Arial Black" panose="020B0A04020102020204" pitchFamily="34" charset="0"/>
              </a:rPr>
              <a:t>affected</a:t>
            </a:r>
            <a:r>
              <a:rPr lang="en-US" sz="28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The </a:t>
            </a:r>
            <a:r>
              <a:rPr lang="en-US" sz="2800" b="1" dirty="0">
                <a:latin typeface="Arial Black" panose="020B0A04020102020204" pitchFamily="34" charset="0"/>
              </a:rPr>
              <a:t>new covenant </a:t>
            </a:r>
            <a:r>
              <a:rPr lang="en-US" sz="2800" b="1" u="sng" dirty="0">
                <a:latin typeface="Arial Black" panose="020B0A04020102020204" pitchFamily="34" charset="0"/>
              </a:rPr>
              <a:t>changes</a:t>
            </a:r>
            <a:r>
              <a:rPr lang="en-US" sz="2800" b="1" dirty="0">
                <a:latin typeface="Arial Black" panose="020B0A04020102020204" pitchFamily="34" charset="0"/>
              </a:rPr>
              <a:t> the </a:t>
            </a:r>
            <a:r>
              <a:rPr lang="en-US" sz="2800" b="1" u="sng" dirty="0" smtClean="0">
                <a:latin typeface="Arial Black" panose="020B0A04020102020204" pitchFamily="34" charset="0"/>
              </a:rPr>
              <a:t>heart</a:t>
            </a:r>
            <a:r>
              <a:rPr lang="en-US" sz="2800" b="1" dirty="0" smtClean="0">
                <a:latin typeface="Arial Black" panose="020B0A04020102020204" pitchFamily="34" charset="0"/>
              </a:rPr>
              <a:t>.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8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800" b="1" dirty="0"/>
              <a:t>A New Year, A New Covenant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07361"/>
            <a:ext cx="8000999" cy="4669639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The old covenant is </a:t>
            </a:r>
            <a:r>
              <a:rPr lang="en-US" sz="3200" b="1" u="sng" dirty="0">
                <a:latin typeface="Arial Black" panose="020B0A04020102020204" pitchFamily="34" charset="0"/>
              </a:rPr>
              <a:t>obsolete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The new covenant is </a:t>
            </a:r>
            <a:r>
              <a:rPr lang="en-US" sz="3200" b="1" u="sng" dirty="0">
                <a:latin typeface="Arial Black" panose="020B0A04020102020204" pitchFamily="34" charset="0"/>
              </a:rPr>
              <a:t>complete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The </a:t>
            </a:r>
            <a:r>
              <a:rPr lang="en-US" sz="3200" b="1" dirty="0">
                <a:latin typeface="Arial Black" panose="020B0A04020102020204" pitchFamily="34" charset="0"/>
              </a:rPr>
              <a:t>new covenant is </a:t>
            </a:r>
            <a:r>
              <a:rPr lang="en-US" sz="3200" b="1" u="sng" dirty="0">
                <a:latin typeface="Arial Black" panose="020B0A04020102020204" pitchFamily="34" charset="0"/>
              </a:rPr>
              <a:t>living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The </a:t>
            </a:r>
            <a:r>
              <a:rPr lang="en-US" sz="2800" b="1" dirty="0">
                <a:latin typeface="Arial Black" panose="020B0A04020102020204" pitchFamily="34" charset="0"/>
              </a:rPr>
              <a:t>new covenant draws us </a:t>
            </a:r>
            <a:r>
              <a:rPr lang="en-US" sz="2800" b="1" u="sng" dirty="0">
                <a:latin typeface="Arial Black" panose="020B0A04020102020204" pitchFamily="34" charset="0"/>
              </a:rPr>
              <a:t>near</a:t>
            </a:r>
            <a:r>
              <a:rPr lang="en-US" sz="2800" b="1" dirty="0">
                <a:latin typeface="Arial Black" panose="020B0A04020102020204" pitchFamily="34" charset="0"/>
              </a:rPr>
              <a:t> to God.</a:t>
            </a: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The </a:t>
            </a:r>
            <a:r>
              <a:rPr lang="en-US" sz="2800" b="1" dirty="0">
                <a:latin typeface="Arial Black" panose="020B0A04020102020204" pitchFamily="34" charset="0"/>
              </a:rPr>
              <a:t>new covenant gives us </a:t>
            </a:r>
            <a:r>
              <a:rPr lang="en-US" sz="2800" b="1" u="sng" dirty="0">
                <a:latin typeface="Arial Black" panose="020B0A04020102020204" pitchFamily="34" charset="0"/>
              </a:rPr>
              <a:t>solid</a:t>
            </a:r>
            <a:r>
              <a:rPr lang="en-US" sz="2800" b="1" dirty="0">
                <a:latin typeface="Arial Black" panose="020B0A04020102020204" pitchFamily="34" charset="0"/>
              </a:rPr>
              <a:t> hope.</a:t>
            </a:r>
          </a:p>
          <a:p>
            <a:pPr lvl="1"/>
            <a:r>
              <a:rPr lang="en-US" sz="2800" b="1" dirty="0" smtClean="0">
                <a:latin typeface="Arial Black" panose="020B0A04020102020204" pitchFamily="34" charset="0"/>
              </a:rPr>
              <a:t>The </a:t>
            </a:r>
            <a:r>
              <a:rPr lang="en-US" sz="2800" b="1" dirty="0">
                <a:latin typeface="Arial Black" panose="020B0A04020102020204" pitchFamily="34" charset="0"/>
              </a:rPr>
              <a:t>new covenant makes us </a:t>
            </a:r>
            <a:r>
              <a:rPr lang="en-US" sz="2800" b="1" u="sng" dirty="0">
                <a:latin typeface="Arial Black" panose="020B0A04020102020204" pitchFamily="34" charset="0"/>
              </a:rPr>
              <a:t>love</a:t>
            </a:r>
            <a:r>
              <a:rPr lang="en-US" sz="2800" b="1" dirty="0">
                <a:latin typeface="Arial Black" panose="020B0A04020102020204" pitchFamily="34" charset="0"/>
              </a:rPr>
              <a:t> each </a:t>
            </a:r>
            <a:r>
              <a:rPr lang="en-US" sz="2800" b="1" dirty="0" smtClean="0">
                <a:latin typeface="Arial Black" panose="020B0A04020102020204" pitchFamily="34" charset="0"/>
              </a:rPr>
              <a:t>other</a:t>
            </a:r>
            <a:r>
              <a:rPr lang="en-US" sz="2800" b="1" dirty="0" smtClean="0">
                <a:latin typeface="Arial Black" panose="020B0A04020102020204" pitchFamily="34" charset="0"/>
              </a:rPr>
              <a:t>.</a:t>
            </a:r>
            <a:endParaRPr lang="en-US" sz="2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4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Which </a:t>
            </a:r>
            <a:r>
              <a:rPr lang="en-US" sz="3200" b="1" u="sng" dirty="0">
                <a:latin typeface="Arial Black" panose="020B0A04020102020204" pitchFamily="34" charset="0"/>
              </a:rPr>
              <a:t>covenant</a:t>
            </a:r>
            <a:r>
              <a:rPr lang="en-US" sz="3200" b="1" dirty="0">
                <a:latin typeface="Arial Black" panose="020B0A04020102020204" pitchFamily="34" charset="0"/>
              </a:rPr>
              <a:t> am I </a:t>
            </a:r>
            <a:r>
              <a:rPr lang="en-US" sz="3200" b="1" u="sng" dirty="0">
                <a:latin typeface="Arial Black" panose="020B0A04020102020204" pitchFamily="34" charset="0"/>
              </a:rPr>
              <a:t>relying</a:t>
            </a:r>
            <a:r>
              <a:rPr lang="en-US" sz="3200" b="1" dirty="0">
                <a:latin typeface="Arial Black" panose="020B0A04020102020204" pitchFamily="34" charset="0"/>
              </a:rPr>
              <a:t> on?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3000" b="1" dirty="0">
                <a:latin typeface="Arial Black" panose="020B0A04020102020204" pitchFamily="34" charset="0"/>
              </a:rPr>
              <a:t>Am I </a:t>
            </a:r>
            <a:r>
              <a:rPr lang="en-US" sz="3000" b="1" u="sng" dirty="0">
                <a:latin typeface="Arial Black" panose="020B0A04020102020204" pitchFamily="34" charset="0"/>
              </a:rPr>
              <a:t>relying</a:t>
            </a:r>
            <a:r>
              <a:rPr lang="en-US" sz="3000" b="1" dirty="0">
                <a:latin typeface="Arial Black" panose="020B0A04020102020204" pitchFamily="34" charset="0"/>
              </a:rPr>
              <a:t> on my own </a:t>
            </a:r>
            <a:r>
              <a:rPr lang="en-US" sz="3000" b="1" u="sng" dirty="0">
                <a:latin typeface="Arial Black" panose="020B0A04020102020204" pitchFamily="34" charset="0"/>
              </a:rPr>
              <a:t>actions</a:t>
            </a:r>
            <a:r>
              <a:rPr lang="en-US" sz="30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000" b="1" dirty="0">
                <a:latin typeface="Arial Black" panose="020B0A04020102020204" pitchFamily="34" charset="0"/>
              </a:rPr>
              <a:t>Am I </a:t>
            </a:r>
            <a:r>
              <a:rPr lang="en-US" sz="3000" b="1" u="sng" dirty="0">
                <a:latin typeface="Arial Black" panose="020B0A04020102020204" pitchFamily="34" charset="0"/>
              </a:rPr>
              <a:t>relying</a:t>
            </a:r>
            <a:r>
              <a:rPr lang="en-US" sz="3000" b="1" dirty="0">
                <a:latin typeface="Arial Black" panose="020B0A04020102020204" pitchFamily="34" charset="0"/>
              </a:rPr>
              <a:t> on the </a:t>
            </a:r>
            <a:r>
              <a:rPr lang="en-US" sz="3000" b="1" u="sng" dirty="0" smtClean="0">
                <a:latin typeface="Arial Black" panose="020B0A04020102020204" pitchFamily="34" charset="0"/>
              </a:rPr>
              <a:t>finished</a:t>
            </a:r>
            <a:r>
              <a:rPr lang="en-US" sz="3000" b="1" dirty="0" smtClean="0">
                <a:latin typeface="Arial Black" panose="020B0A04020102020204" pitchFamily="34" charset="0"/>
              </a:rPr>
              <a:t> </a:t>
            </a:r>
            <a:r>
              <a:rPr lang="en-US" sz="3000" b="1" dirty="0">
                <a:latin typeface="Arial Black" panose="020B0A04020102020204" pitchFamily="34" charset="0"/>
              </a:rPr>
              <a:t>work of </a:t>
            </a:r>
            <a:r>
              <a:rPr lang="en-US" sz="3000" b="1" u="sng" dirty="0">
                <a:latin typeface="Arial Black" panose="020B0A04020102020204" pitchFamily="34" charset="0"/>
              </a:rPr>
              <a:t>Jesus</a:t>
            </a:r>
            <a:r>
              <a:rPr lang="en-US" sz="30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000" b="1" dirty="0">
                <a:latin typeface="Arial Black" panose="020B0A04020102020204" pitchFamily="34" charset="0"/>
              </a:rPr>
              <a:t>Have I put my </a:t>
            </a:r>
            <a:r>
              <a:rPr lang="en-US" sz="3000" b="1" u="sng" dirty="0">
                <a:latin typeface="Arial Black" panose="020B0A04020102020204" pitchFamily="34" charset="0"/>
              </a:rPr>
              <a:t>faith</a:t>
            </a:r>
            <a:r>
              <a:rPr lang="en-US" sz="3000" b="1" dirty="0">
                <a:latin typeface="Arial Black" panose="020B0A04020102020204" pitchFamily="34" charset="0"/>
              </a:rPr>
              <a:t> in His new </a:t>
            </a:r>
            <a:r>
              <a:rPr lang="en-US" sz="3000" b="1" u="sng" dirty="0" smtClean="0">
                <a:latin typeface="Arial Black" panose="020B0A04020102020204" pitchFamily="34" charset="0"/>
              </a:rPr>
              <a:t>plan</a:t>
            </a:r>
            <a:r>
              <a:rPr lang="en-US" sz="3000" b="1" dirty="0" smtClean="0">
                <a:latin typeface="Arial Black" panose="020B0A04020102020204" pitchFamily="34" charset="0"/>
              </a:rPr>
              <a:t>?</a:t>
            </a:r>
            <a:endParaRPr lang="en-US" sz="3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Am I drawing near to </a:t>
            </a:r>
            <a:r>
              <a:rPr lang="en-US" sz="3200" b="1" u="sng" dirty="0">
                <a:latin typeface="Arial Black" panose="020B0A04020102020204" pitchFamily="34" charset="0"/>
              </a:rPr>
              <a:t>God</a:t>
            </a:r>
            <a:r>
              <a:rPr lang="en-US" sz="3200" b="1" dirty="0">
                <a:latin typeface="Arial Black" panose="020B0A04020102020204" pitchFamily="34" charset="0"/>
              </a:rPr>
              <a:t>?</a:t>
            </a:r>
            <a:endParaRPr lang="en-US" sz="3200" b="1" dirty="0" smtClean="0">
              <a:latin typeface="Arial Black" panose="020B0A04020102020204" pitchFamily="34" charset="0"/>
            </a:endParaRPr>
          </a:p>
          <a:p>
            <a:pPr lvl="1"/>
            <a:r>
              <a:rPr lang="en-US" sz="3000" b="1" dirty="0">
                <a:latin typeface="Arial Black" panose="020B0A04020102020204" pitchFamily="34" charset="0"/>
              </a:rPr>
              <a:t>Is my heart </a:t>
            </a:r>
            <a:r>
              <a:rPr lang="en-US" sz="3000" b="1" u="sng" dirty="0">
                <a:latin typeface="Arial Black" panose="020B0A04020102020204" pitchFamily="34" charset="0"/>
              </a:rPr>
              <a:t>focused</a:t>
            </a:r>
            <a:r>
              <a:rPr lang="en-US" sz="3000" b="1" dirty="0">
                <a:latin typeface="Arial Black" panose="020B0A04020102020204" pitchFamily="34" charset="0"/>
              </a:rPr>
              <a:t> upon </a:t>
            </a:r>
            <a:r>
              <a:rPr lang="en-US" sz="3000" b="1" u="sng" dirty="0">
                <a:latin typeface="Arial Black" panose="020B0A04020102020204" pitchFamily="34" charset="0"/>
              </a:rPr>
              <a:t>Him</a:t>
            </a:r>
            <a:r>
              <a:rPr lang="en-US" sz="30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000" b="1" dirty="0">
                <a:latin typeface="Arial Black" panose="020B0A04020102020204" pitchFamily="34" charset="0"/>
              </a:rPr>
              <a:t>Am I </a:t>
            </a:r>
            <a:r>
              <a:rPr lang="en-US" sz="3000" b="1" u="sng" dirty="0">
                <a:latin typeface="Arial Black" panose="020B0A04020102020204" pitchFamily="34" charset="0"/>
              </a:rPr>
              <a:t>assured</a:t>
            </a:r>
            <a:r>
              <a:rPr lang="en-US" sz="3000" b="1" dirty="0">
                <a:latin typeface="Arial Black" panose="020B0A04020102020204" pitchFamily="34" charset="0"/>
              </a:rPr>
              <a:t> of my </a:t>
            </a:r>
            <a:r>
              <a:rPr lang="en-US" sz="3000" b="1" u="sng" dirty="0" smtClean="0">
                <a:latin typeface="Arial Black" panose="020B0A04020102020204" pitchFamily="34" charset="0"/>
              </a:rPr>
              <a:t>faith</a:t>
            </a:r>
            <a:r>
              <a:rPr lang="en-US" sz="3000" b="1" dirty="0" smtClean="0">
                <a:latin typeface="Arial Black" panose="020B0A04020102020204" pitchFamily="34" charset="0"/>
              </a:rPr>
              <a:t>?</a:t>
            </a:r>
            <a:endParaRPr lang="en-US" sz="3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0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Am I </a:t>
            </a:r>
            <a:r>
              <a:rPr lang="en-US" sz="3200" b="1" u="sng" dirty="0">
                <a:latin typeface="Arial Black" panose="020B0A04020102020204" pitchFamily="34" charset="0"/>
              </a:rPr>
              <a:t>secure</a:t>
            </a:r>
            <a:r>
              <a:rPr lang="en-US" sz="3200" b="1" dirty="0">
                <a:latin typeface="Arial Black" panose="020B0A04020102020204" pitchFamily="34" charset="0"/>
              </a:rPr>
              <a:t> in </a:t>
            </a:r>
            <a:r>
              <a:rPr lang="en-US" sz="3200" b="1" u="sng" dirty="0">
                <a:latin typeface="Arial Black" panose="020B0A04020102020204" pitchFamily="34" charset="0"/>
              </a:rPr>
              <a:t>hope</a:t>
            </a:r>
            <a:r>
              <a:rPr lang="en-US" sz="3200" b="1" dirty="0">
                <a:latin typeface="Arial Black" panose="020B0A04020102020204" pitchFamily="34" charset="0"/>
              </a:rPr>
              <a:t>?</a:t>
            </a:r>
            <a:endParaRPr lang="en-US" sz="3200" b="1" dirty="0" smtClean="0">
              <a:latin typeface="Arial Black" panose="020B0A04020102020204" pitchFamily="34" charset="0"/>
            </a:endParaRPr>
          </a:p>
          <a:p>
            <a:pPr lvl="1"/>
            <a:r>
              <a:rPr lang="pl-PL" sz="3000" b="1" dirty="0">
                <a:latin typeface="Arial Black" panose="020B0A04020102020204" pitchFamily="34" charset="0"/>
              </a:rPr>
              <a:t>Do I </a:t>
            </a:r>
            <a:r>
              <a:rPr lang="pl-PL" sz="3000" b="1" u="sng" dirty="0">
                <a:latin typeface="Arial Black" panose="020B0A04020102020204" pitchFamily="34" charset="0"/>
              </a:rPr>
              <a:t>doubt</a:t>
            </a:r>
            <a:r>
              <a:rPr lang="pl-PL" sz="30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pl-PL" sz="3000" b="1" dirty="0">
                <a:latin typeface="Arial Black" panose="020B0A04020102020204" pitchFamily="34" charset="0"/>
              </a:rPr>
              <a:t>Do I </a:t>
            </a:r>
            <a:r>
              <a:rPr lang="pl-PL" sz="3000" b="1" u="sng" dirty="0">
                <a:latin typeface="Arial Black" panose="020B0A04020102020204" pitchFamily="34" charset="0"/>
              </a:rPr>
              <a:t>trust</a:t>
            </a:r>
            <a:r>
              <a:rPr lang="pl-PL" sz="3000" b="1" dirty="0">
                <a:latin typeface="Arial Black" panose="020B0A04020102020204" pitchFamily="34" charset="0"/>
              </a:rPr>
              <a:t> </a:t>
            </a:r>
            <a:r>
              <a:rPr lang="pl-PL" sz="3000" b="1" dirty="0" smtClean="0">
                <a:latin typeface="Arial Black" panose="020B0A04020102020204" pitchFamily="34" charset="0"/>
              </a:rPr>
              <a:t>Jesus</a:t>
            </a:r>
            <a:r>
              <a:rPr lang="en-US" sz="3000" b="1" dirty="0" smtClean="0">
                <a:latin typeface="Arial Black" panose="020B0A04020102020204" pitchFamily="34" charset="0"/>
              </a:rPr>
              <a:t>?</a:t>
            </a:r>
            <a:endParaRPr lang="en-US" sz="3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Do I </a:t>
            </a:r>
            <a:r>
              <a:rPr lang="en-US" sz="3200" b="1" u="sng" dirty="0">
                <a:latin typeface="Arial Black" panose="020B0A04020102020204" pitchFamily="34" charset="0"/>
              </a:rPr>
              <a:t>love</a:t>
            </a:r>
            <a:r>
              <a:rPr lang="en-US" sz="3200" b="1" dirty="0">
                <a:latin typeface="Arial Black" panose="020B0A04020102020204" pitchFamily="34" charset="0"/>
              </a:rPr>
              <a:t> others?</a:t>
            </a:r>
            <a:endParaRPr lang="en-US" sz="3200" b="1" dirty="0" smtClean="0">
              <a:latin typeface="Arial Black" panose="020B0A04020102020204" pitchFamily="34" charset="0"/>
            </a:endParaRPr>
          </a:p>
          <a:p>
            <a:pPr lvl="1"/>
            <a:r>
              <a:rPr lang="en-US" sz="3000" b="1" dirty="0">
                <a:latin typeface="Arial Black" panose="020B0A04020102020204" pitchFamily="34" charset="0"/>
              </a:rPr>
              <a:t>Do I give do </a:t>
            </a:r>
            <a:r>
              <a:rPr lang="en-US" sz="3000" b="1" u="sng" dirty="0">
                <a:latin typeface="Arial Black" panose="020B0A04020102020204" pitchFamily="34" charset="0"/>
              </a:rPr>
              <a:t>good</a:t>
            </a:r>
            <a:r>
              <a:rPr lang="en-US" sz="3000" b="1" dirty="0">
                <a:latin typeface="Arial Black" panose="020B0A04020102020204" pitchFamily="34" charset="0"/>
              </a:rPr>
              <a:t> to others?</a:t>
            </a:r>
          </a:p>
          <a:p>
            <a:pPr lvl="1"/>
            <a:r>
              <a:rPr lang="en-US" sz="3000" b="1" dirty="0">
                <a:latin typeface="Arial Black" panose="020B0A04020102020204" pitchFamily="34" charset="0"/>
              </a:rPr>
              <a:t>Do I </a:t>
            </a:r>
            <a:r>
              <a:rPr lang="en-US" sz="3000" b="1" u="sng" dirty="0">
                <a:latin typeface="Arial Black" panose="020B0A04020102020204" pitchFamily="34" charset="0"/>
              </a:rPr>
              <a:t>meet</a:t>
            </a:r>
            <a:r>
              <a:rPr lang="en-US" sz="3000" b="1" dirty="0">
                <a:latin typeface="Arial Black" panose="020B0A04020102020204" pitchFamily="34" charset="0"/>
              </a:rPr>
              <a:t> with the </a:t>
            </a:r>
            <a:r>
              <a:rPr lang="en-US" sz="3000" b="1" u="sng" dirty="0">
                <a:latin typeface="Arial Black" panose="020B0A04020102020204" pitchFamily="34" charset="0"/>
              </a:rPr>
              <a:t>brothers</a:t>
            </a:r>
            <a:r>
              <a:rPr lang="en-US" sz="3000" b="1" dirty="0">
                <a:latin typeface="Arial Black" panose="020B0A04020102020204" pitchFamily="34" charset="0"/>
              </a:rPr>
              <a:t> </a:t>
            </a:r>
            <a:r>
              <a:rPr lang="en-US" sz="3000" b="1" dirty="0" smtClean="0">
                <a:latin typeface="Arial Black" panose="020B0A04020102020204" pitchFamily="34" charset="0"/>
              </a:rPr>
              <a:t>regularly</a:t>
            </a:r>
            <a:r>
              <a:rPr lang="en-US" sz="3000" b="1" dirty="0" smtClean="0">
                <a:latin typeface="Arial Black" panose="020B0A04020102020204" pitchFamily="34" charset="0"/>
              </a:rPr>
              <a:t>?</a:t>
            </a:r>
            <a:endParaRPr lang="en-US" sz="3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284</TotalTime>
  <Words>258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A New Year, A New Covenant</vt:lpstr>
      <vt:lpstr>A New Year, A New Covenant</vt:lpstr>
      <vt:lpstr>A New Year, A New Covenant</vt:lpstr>
      <vt:lpstr>A New Year, A New Covenant</vt:lpstr>
      <vt:lpstr>What does that mean to me?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25</cp:revision>
  <dcterms:created xsi:type="dcterms:W3CDTF">2014-10-26T12:47:06Z</dcterms:created>
  <dcterms:modified xsi:type="dcterms:W3CDTF">2014-12-27T18:40:59Z</dcterms:modified>
</cp:coreProperties>
</file>