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21ED9B-B13C-44A1-86E9-D9412BF6F15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dirty="0" smtClean="0"/>
              <a:t>Hosea </a:t>
            </a:r>
            <a:r>
              <a:rPr lang="en-US" sz="5400" b="1" dirty="0" smtClean="0"/>
              <a:t>4</a:t>
            </a:r>
            <a:endParaRPr lang="en-US" sz="5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/>
              <a:t>God’s Accusation of Israel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545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u="sng" dirty="0"/>
              <a:t>state</a:t>
            </a:r>
            <a:r>
              <a:rPr lang="en-US" sz="3600" b="1" dirty="0"/>
              <a:t> of the </a:t>
            </a:r>
            <a:r>
              <a:rPr lang="en-US" sz="3600" b="1" u="sng" dirty="0"/>
              <a:t>nation</a:t>
            </a:r>
            <a:r>
              <a:rPr lang="en-US" sz="3600" b="1" dirty="0"/>
              <a:t> is bad.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There </a:t>
            </a:r>
            <a:r>
              <a:rPr lang="en-US" sz="3600" b="1" dirty="0"/>
              <a:t>is no </a:t>
            </a:r>
            <a:r>
              <a:rPr lang="en-US" sz="3600" b="1" u="sng" dirty="0"/>
              <a:t>faithfulness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There </a:t>
            </a:r>
            <a:r>
              <a:rPr lang="en-US" sz="3600" b="1" dirty="0"/>
              <a:t>is no </a:t>
            </a:r>
            <a:r>
              <a:rPr lang="en-US" sz="3600" b="1" u="sng" dirty="0"/>
              <a:t>true</a:t>
            </a:r>
            <a:r>
              <a:rPr lang="en-US" sz="3600" b="1" dirty="0"/>
              <a:t> </a:t>
            </a:r>
            <a:r>
              <a:rPr lang="en-US" sz="3600" b="1" u="sng" dirty="0"/>
              <a:t>love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Nobody </a:t>
            </a:r>
            <a:r>
              <a:rPr lang="en-US" sz="3600" b="1" u="sng" dirty="0"/>
              <a:t>knows</a:t>
            </a:r>
            <a:r>
              <a:rPr lang="en-US" sz="3600" b="1" dirty="0"/>
              <a:t> </a:t>
            </a:r>
            <a:r>
              <a:rPr lang="en-US" sz="3600" b="1" dirty="0" smtClean="0"/>
              <a:t>God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God’s Accusation of Israel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130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u="sng" dirty="0"/>
              <a:t>leadership</a:t>
            </a:r>
            <a:r>
              <a:rPr lang="en-US" sz="3600" b="1" dirty="0"/>
              <a:t> of the </a:t>
            </a:r>
            <a:r>
              <a:rPr lang="en-US" sz="3600" b="1" u="sng" dirty="0"/>
              <a:t>nation</a:t>
            </a:r>
            <a:r>
              <a:rPr lang="en-US" sz="3600" b="1" dirty="0"/>
              <a:t> is bad.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They </a:t>
            </a:r>
            <a:r>
              <a:rPr lang="en-US" sz="3600" b="1" dirty="0"/>
              <a:t>tried to </a:t>
            </a:r>
            <a:r>
              <a:rPr lang="en-US" sz="3600" b="1" u="sng" dirty="0"/>
              <a:t>shift</a:t>
            </a:r>
            <a:r>
              <a:rPr lang="en-US" sz="3600" b="1" dirty="0"/>
              <a:t> the </a:t>
            </a:r>
            <a:r>
              <a:rPr lang="en-US" sz="3600" b="1" u="sng" dirty="0"/>
              <a:t>blame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They </a:t>
            </a:r>
            <a:r>
              <a:rPr lang="en-US" sz="3600" b="1" dirty="0"/>
              <a:t>had rejected </a:t>
            </a:r>
            <a:r>
              <a:rPr lang="en-US" sz="3600" b="1" u="sng" dirty="0"/>
              <a:t>truth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They </a:t>
            </a:r>
            <a:r>
              <a:rPr lang="en-US" sz="3600" b="1" dirty="0"/>
              <a:t>had </a:t>
            </a:r>
            <a:r>
              <a:rPr lang="en-US" sz="3600" b="1" u="sng" dirty="0"/>
              <a:t>increased</a:t>
            </a:r>
            <a:r>
              <a:rPr lang="en-US" sz="3600" b="1" dirty="0"/>
              <a:t> in </a:t>
            </a:r>
            <a:r>
              <a:rPr lang="en-US" sz="3600" b="1" u="sng" dirty="0"/>
              <a:t>sin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Their </a:t>
            </a:r>
            <a:r>
              <a:rPr lang="en-US" sz="3600" b="1" u="sng" dirty="0"/>
              <a:t>unfaithfulness</a:t>
            </a:r>
            <a:r>
              <a:rPr lang="en-US" sz="3600" b="1" dirty="0"/>
              <a:t> produced </a:t>
            </a:r>
            <a:r>
              <a:rPr lang="en-US" sz="3600" b="1" u="sng" dirty="0" smtClean="0"/>
              <a:t>judgment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God’s Accusation of Israel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5644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Don’t </a:t>
            </a:r>
            <a:r>
              <a:rPr lang="en-US" sz="3600" b="1" u="sng" dirty="0"/>
              <a:t>spread</a:t>
            </a:r>
            <a:r>
              <a:rPr lang="en-US" sz="3600" b="1" dirty="0"/>
              <a:t> your </a:t>
            </a:r>
            <a:r>
              <a:rPr lang="en-US" sz="3600" b="1" u="sng" dirty="0"/>
              <a:t>unfaithfulness</a:t>
            </a:r>
            <a:r>
              <a:rPr lang="en-US" sz="3600" b="1" dirty="0"/>
              <a:t>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called them to separate.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God’s Accusation of Israel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2837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</a:t>
            </a:r>
            <a:r>
              <a:rPr lang="en-US" sz="3600" b="1" u="sng" dirty="0"/>
              <a:t>state</a:t>
            </a:r>
            <a:r>
              <a:rPr lang="en-US" sz="3600" b="1" dirty="0"/>
              <a:t> of our </a:t>
            </a:r>
            <a:r>
              <a:rPr lang="en-US" sz="3600" b="1" u="sng" dirty="0"/>
              <a:t>society</a:t>
            </a:r>
            <a:r>
              <a:rPr lang="en-US" sz="3600" b="1" dirty="0"/>
              <a:t> is bad.</a:t>
            </a:r>
            <a:endParaRPr lang="en-US" sz="3600" b="1" dirty="0"/>
          </a:p>
          <a:p>
            <a:pPr lvl="1"/>
            <a:r>
              <a:rPr lang="en-US" sz="3400" b="1" u="sng" dirty="0"/>
              <a:t>Faithfulness</a:t>
            </a:r>
            <a:r>
              <a:rPr lang="en-US" sz="3400" b="1" dirty="0"/>
              <a:t> is a thing of the </a:t>
            </a:r>
            <a:r>
              <a:rPr lang="en-US" sz="3400" b="1" u="sng" dirty="0"/>
              <a:t>past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u="sng" dirty="0"/>
              <a:t>Love</a:t>
            </a:r>
            <a:r>
              <a:rPr lang="en-US" sz="3400" b="1" dirty="0"/>
              <a:t> has been </a:t>
            </a:r>
            <a:r>
              <a:rPr lang="en-US" sz="3400" b="1" u="sng" dirty="0"/>
              <a:t>perverted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dirty="0"/>
              <a:t>There is no </a:t>
            </a:r>
            <a:r>
              <a:rPr lang="en-US" sz="3400" b="1" u="sng" dirty="0"/>
              <a:t>knowledge</a:t>
            </a:r>
            <a:r>
              <a:rPr lang="en-US" sz="3400" b="1" dirty="0"/>
              <a:t> of </a:t>
            </a:r>
            <a:r>
              <a:rPr lang="en-US" sz="3400" b="1" u="sng" dirty="0"/>
              <a:t>God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dirty="0"/>
              <a:t>The </a:t>
            </a:r>
            <a:r>
              <a:rPr lang="en-US" sz="3400" b="1" u="sng" dirty="0"/>
              <a:t>church</a:t>
            </a:r>
            <a:r>
              <a:rPr lang="en-US" sz="3400" b="1" dirty="0"/>
              <a:t> is no different than the </a:t>
            </a:r>
            <a:r>
              <a:rPr lang="en-US" sz="3400" b="1" u="sng" dirty="0" smtClean="0"/>
              <a:t>world</a:t>
            </a:r>
            <a:r>
              <a:rPr lang="en-US" sz="3400" b="1" dirty="0" smtClean="0"/>
              <a:t>.</a:t>
            </a:r>
            <a:endParaRPr lang="en-US" sz="3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9340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We need to own up to our </a:t>
            </a:r>
            <a:r>
              <a:rPr lang="en-US" sz="3600" b="1" u="sng" dirty="0"/>
              <a:t>failures</a:t>
            </a:r>
            <a:r>
              <a:rPr lang="en-US" sz="3600" b="1" dirty="0"/>
              <a:t>.</a:t>
            </a:r>
            <a:endParaRPr lang="en-US" sz="3600" b="1" dirty="0"/>
          </a:p>
          <a:p>
            <a:pPr lvl="1"/>
            <a:r>
              <a:rPr lang="en-US" sz="3400" b="1" dirty="0"/>
              <a:t>Take the </a:t>
            </a:r>
            <a:r>
              <a:rPr lang="en-US" sz="3400" b="1" u="sng" dirty="0"/>
              <a:t>blame</a:t>
            </a:r>
            <a:r>
              <a:rPr lang="en-US" sz="3400" b="1" dirty="0"/>
              <a:t> for your </a:t>
            </a:r>
            <a:r>
              <a:rPr lang="en-US" sz="3400" b="1" u="sng" dirty="0"/>
              <a:t>sin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dirty="0"/>
              <a:t>Get back to the </a:t>
            </a:r>
            <a:r>
              <a:rPr lang="en-US" sz="3400" b="1" u="sng" dirty="0"/>
              <a:t>Truth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dirty="0"/>
              <a:t>Increase in </a:t>
            </a:r>
            <a:r>
              <a:rPr lang="en-US" sz="3400" b="1" u="sng" dirty="0"/>
              <a:t>righteousness</a:t>
            </a:r>
            <a:r>
              <a:rPr lang="en-US" sz="3400" b="1" dirty="0"/>
              <a:t> (</a:t>
            </a:r>
            <a:r>
              <a:rPr lang="en-US" sz="3400" b="1" u="sng" dirty="0" smtClean="0"/>
              <a:t>grow</a:t>
            </a:r>
            <a:r>
              <a:rPr lang="en-US" sz="3400" b="1" dirty="0"/>
              <a:t>).</a:t>
            </a:r>
          </a:p>
          <a:p>
            <a:pPr lvl="1"/>
            <a:r>
              <a:rPr lang="en-US" sz="3400" b="1" dirty="0"/>
              <a:t>Recognize the </a:t>
            </a:r>
            <a:r>
              <a:rPr lang="en-US" sz="3400" b="1" u="sng" dirty="0"/>
              <a:t>judgment</a:t>
            </a:r>
            <a:r>
              <a:rPr lang="en-US" sz="3400" b="1" dirty="0"/>
              <a:t> of </a:t>
            </a:r>
            <a:r>
              <a:rPr lang="en-US" sz="3400" b="1" dirty="0" smtClean="0"/>
              <a:t>God.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5982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Separate from </a:t>
            </a:r>
            <a:r>
              <a:rPr lang="en-US" sz="3600" b="1" u="sng" dirty="0"/>
              <a:t>sinful</a:t>
            </a:r>
            <a:r>
              <a:rPr lang="en-US" sz="3600" b="1" dirty="0"/>
              <a:t> </a:t>
            </a:r>
            <a:r>
              <a:rPr lang="en-US" sz="3600" b="1" u="sng" dirty="0"/>
              <a:t>influence</a:t>
            </a:r>
            <a:r>
              <a:rPr lang="en-US" sz="3600" b="1" dirty="0"/>
              <a:t>!</a:t>
            </a:r>
            <a:endParaRPr lang="en-US" sz="3600" b="1" dirty="0"/>
          </a:p>
          <a:p>
            <a:pPr lvl="1"/>
            <a:r>
              <a:rPr lang="en-US" sz="3400" b="1" dirty="0"/>
              <a:t>Do not be </a:t>
            </a:r>
            <a:r>
              <a:rPr lang="en-US" sz="3400" b="1" u="sng" dirty="0"/>
              <a:t>attached</a:t>
            </a:r>
            <a:r>
              <a:rPr lang="en-US" sz="3400" b="1" dirty="0"/>
              <a:t> to a </a:t>
            </a:r>
            <a:r>
              <a:rPr lang="en-US" sz="3400" b="1" u="sng" dirty="0"/>
              <a:t>sinful</a:t>
            </a:r>
            <a:r>
              <a:rPr lang="en-US" sz="3400" b="1" dirty="0"/>
              <a:t> </a:t>
            </a:r>
            <a:r>
              <a:rPr lang="en-US" sz="3400" b="1" dirty="0" smtClean="0"/>
              <a:t>influence.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0259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125</TotalTime>
  <Words>189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God’s Accusation of Israel</vt:lpstr>
      <vt:lpstr>God’s Accusation of Israel</vt:lpstr>
      <vt:lpstr>God’s Accusation of Israel</vt:lpstr>
      <vt:lpstr>God’s Accusation of Israel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Hosea’s Ministry</dc:title>
  <dc:creator>Pastor Trevor Guiles</dc:creator>
  <cp:lastModifiedBy>Pastor Trevor Guiles</cp:lastModifiedBy>
  <cp:revision>17</cp:revision>
  <dcterms:created xsi:type="dcterms:W3CDTF">2015-07-26T01:30:05Z</dcterms:created>
  <dcterms:modified xsi:type="dcterms:W3CDTF">2015-08-22T20:53:46Z</dcterms:modified>
</cp:coreProperties>
</file>