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2B57-DA87-4BCE-8F01-D9EA36ADB73E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95A0C-35EC-4991-A367-391847FC4EE1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Called to a Wayward Generation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Isaiah 6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6993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8458200" cy="924475"/>
          </a:xfrm>
        </p:spPr>
        <p:txBody>
          <a:bodyPr/>
          <a:lstStyle/>
          <a:p>
            <a:pPr algn="ctr"/>
            <a:r>
              <a:rPr lang="en-US" sz="3600" b="1" dirty="0" smtClean="0"/>
              <a:t>Called to a Wayward Generation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458200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vision of the </a:t>
            </a:r>
            <a:r>
              <a:rPr lang="en-US" sz="3200" b="1" u="sng" dirty="0"/>
              <a:t>throne room</a:t>
            </a:r>
            <a:r>
              <a:rPr lang="en-US" sz="3200" b="1" dirty="0"/>
              <a:t> of </a:t>
            </a:r>
            <a:r>
              <a:rPr lang="en-US" sz="3200" b="1" dirty="0" smtClean="0"/>
              <a:t>God.</a:t>
            </a:r>
            <a:endParaRPr lang="en-US" sz="3200" b="1" dirty="0"/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is </a:t>
            </a:r>
            <a:r>
              <a:rPr lang="en-US" sz="2800" b="1" u="sng" dirty="0"/>
              <a:t>exalted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is worshipped with </a:t>
            </a:r>
            <a:r>
              <a:rPr lang="en-US" sz="2800" b="1" u="sng" dirty="0"/>
              <a:t>reverence</a:t>
            </a:r>
            <a:r>
              <a:rPr lang="en-US" sz="2800" b="1" dirty="0"/>
              <a:t> and </a:t>
            </a:r>
            <a:r>
              <a:rPr lang="en-US" sz="2800" b="1" u="sng" dirty="0"/>
              <a:t>exuberant</a:t>
            </a:r>
            <a:r>
              <a:rPr lang="en-US" sz="2800" b="1" dirty="0"/>
              <a:t> praise.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is present in </a:t>
            </a:r>
            <a:r>
              <a:rPr lang="en-US" sz="2800" b="1" u="sng" dirty="0"/>
              <a:t>our</a:t>
            </a:r>
            <a:r>
              <a:rPr lang="en-US" sz="2800" b="1" dirty="0"/>
              <a:t> </a:t>
            </a:r>
            <a:r>
              <a:rPr lang="en-US" sz="2800" b="1" u="sng" dirty="0"/>
              <a:t>worship</a:t>
            </a:r>
            <a:r>
              <a:rPr lang="en-US" sz="2800" b="1" dirty="0"/>
              <a:t> services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2096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8458200" cy="924475"/>
          </a:xfrm>
        </p:spPr>
        <p:txBody>
          <a:bodyPr/>
          <a:lstStyle/>
          <a:p>
            <a:pPr algn="ctr"/>
            <a:r>
              <a:rPr lang="en-US" sz="3600" b="1" dirty="0" smtClean="0"/>
              <a:t>Called to a Wayward Generation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458200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u="sng" dirty="0"/>
              <a:t>redemption</a:t>
            </a:r>
            <a:r>
              <a:rPr lang="en-US" sz="3200" b="1" dirty="0"/>
              <a:t> of the prophet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3000" b="1" dirty="0" smtClean="0"/>
              <a:t>Isaiah </a:t>
            </a:r>
            <a:r>
              <a:rPr lang="en-US" sz="3000" b="1" u="sng" dirty="0"/>
              <a:t>recognized</a:t>
            </a:r>
            <a:r>
              <a:rPr lang="en-US" sz="3000" b="1" dirty="0"/>
              <a:t> his </a:t>
            </a:r>
            <a:r>
              <a:rPr lang="en-US" sz="3000" b="1" u="sng" dirty="0"/>
              <a:t>imperfection</a:t>
            </a:r>
            <a:r>
              <a:rPr lang="en-US" sz="3000" b="1" dirty="0"/>
              <a:t>.</a:t>
            </a:r>
          </a:p>
          <a:p>
            <a:pPr lvl="1"/>
            <a:r>
              <a:rPr lang="en-US" sz="3000" b="1" dirty="0" smtClean="0"/>
              <a:t>His </a:t>
            </a:r>
            <a:r>
              <a:rPr lang="en-US" sz="3000" b="1" u="sng" dirty="0"/>
              <a:t>imperfection</a:t>
            </a:r>
            <a:r>
              <a:rPr lang="en-US" sz="3000" b="1" dirty="0"/>
              <a:t> was </a:t>
            </a:r>
            <a:r>
              <a:rPr lang="en-US" sz="3000" b="1" u="sng" dirty="0"/>
              <a:t>burned</a:t>
            </a:r>
            <a:r>
              <a:rPr lang="en-US" sz="3000" b="1" dirty="0"/>
              <a:t> away.</a:t>
            </a:r>
          </a:p>
        </p:txBody>
      </p:sp>
    </p:spTree>
    <p:extLst>
      <p:ext uri="{BB962C8B-B14F-4D97-AF65-F5344CB8AC3E}">
        <p14:creationId xmlns:p14="http://schemas.microsoft.com/office/powerpoint/2010/main" val="127435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8458200" cy="924475"/>
          </a:xfrm>
        </p:spPr>
        <p:txBody>
          <a:bodyPr/>
          <a:lstStyle/>
          <a:p>
            <a:pPr algn="ctr"/>
            <a:r>
              <a:rPr lang="en-US" sz="3600" b="1" dirty="0" smtClean="0"/>
              <a:t>Called to a Wayward Generation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458200" cy="4051437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The </a:t>
            </a:r>
            <a:r>
              <a:rPr lang="en-US" sz="3200" b="1" u="sng" dirty="0"/>
              <a:t>calling</a:t>
            </a:r>
            <a:r>
              <a:rPr lang="en-US" sz="3200" b="1" dirty="0"/>
              <a:t> to serve </a:t>
            </a:r>
            <a:r>
              <a:rPr lang="en-US" sz="3200" b="1" u="sng" dirty="0" smtClean="0"/>
              <a:t>unrewarded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3000" b="1" dirty="0" smtClean="0"/>
              <a:t>Isaiah </a:t>
            </a:r>
            <a:r>
              <a:rPr lang="en-US" sz="3000" b="1" u="sng" dirty="0"/>
              <a:t>volunteered</a:t>
            </a:r>
            <a:r>
              <a:rPr lang="en-US" sz="3000" b="1" dirty="0"/>
              <a:t> before knowing the </a:t>
            </a:r>
            <a:r>
              <a:rPr lang="en-US" sz="3000" b="1" u="sng" dirty="0"/>
              <a:t>details</a:t>
            </a:r>
            <a:r>
              <a:rPr lang="en-US" sz="3000" b="1" dirty="0"/>
              <a:t>.</a:t>
            </a:r>
          </a:p>
          <a:p>
            <a:pPr lvl="1"/>
            <a:r>
              <a:rPr lang="en-US" sz="3000" b="1" dirty="0" smtClean="0"/>
              <a:t>The </a:t>
            </a:r>
            <a:r>
              <a:rPr lang="en-US" sz="3000" b="1" u="sng" dirty="0"/>
              <a:t>people</a:t>
            </a:r>
            <a:r>
              <a:rPr lang="en-US" sz="3000" b="1" dirty="0"/>
              <a:t> would not respond </a:t>
            </a:r>
            <a:r>
              <a:rPr lang="en-US" sz="3000" b="1" u="sng" dirty="0"/>
              <a:t>positively</a:t>
            </a:r>
            <a:r>
              <a:rPr lang="en-US" sz="3000" b="1" dirty="0"/>
              <a:t>.</a:t>
            </a:r>
          </a:p>
          <a:p>
            <a:pPr lvl="1"/>
            <a:r>
              <a:rPr lang="en-US" sz="3000" b="1" dirty="0" smtClean="0"/>
              <a:t>The </a:t>
            </a:r>
            <a:r>
              <a:rPr lang="en-US" sz="3000" b="1" dirty="0"/>
              <a:t>duration was </a:t>
            </a:r>
            <a:r>
              <a:rPr lang="en-US" sz="3000" b="1" u="sng" dirty="0"/>
              <a:t>long</a:t>
            </a:r>
            <a:r>
              <a:rPr lang="en-US" sz="3000" b="1" dirty="0"/>
              <a:t>.</a:t>
            </a:r>
          </a:p>
          <a:p>
            <a:pPr lvl="1"/>
            <a:r>
              <a:rPr lang="en-US" sz="3000" b="1" dirty="0" smtClean="0"/>
              <a:t>There </a:t>
            </a:r>
            <a:r>
              <a:rPr lang="en-US" sz="3000" b="1" dirty="0"/>
              <a:t>was a </a:t>
            </a:r>
            <a:r>
              <a:rPr lang="en-US" sz="3000" b="1" u="sng" dirty="0"/>
              <a:t>light</a:t>
            </a:r>
            <a:r>
              <a:rPr lang="en-US" sz="3000" b="1" dirty="0"/>
              <a:t> at the end of the </a:t>
            </a:r>
            <a:r>
              <a:rPr lang="en-US" sz="3000" b="1" u="sng" dirty="0"/>
              <a:t>tunnel</a:t>
            </a:r>
            <a:r>
              <a:rPr lang="en-US" sz="3000" b="1" dirty="0" smtClean="0"/>
              <a:t>. (And it’s not a train!)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64769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8458200" cy="924475"/>
          </a:xfrm>
        </p:spPr>
        <p:txBody>
          <a:bodyPr/>
          <a:lstStyle/>
          <a:p>
            <a:pPr algn="ctr"/>
            <a:r>
              <a:rPr lang="en-US" sz="3600" b="1" dirty="0" smtClean="0"/>
              <a:t>What does that mean to Me?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458200" cy="4051437"/>
          </a:xfrm>
        </p:spPr>
        <p:txBody>
          <a:bodyPr>
            <a:normAutofit/>
          </a:bodyPr>
          <a:lstStyle/>
          <a:p>
            <a:r>
              <a:rPr lang="en-US" sz="3000" b="1" dirty="0"/>
              <a:t>Is God being </a:t>
            </a:r>
            <a:r>
              <a:rPr lang="en-US" sz="3000" b="1" u="sng" dirty="0"/>
              <a:t>exalted</a:t>
            </a:r>
            <a:r>
              <a:rPr lang="en-US" sz="3000" b="1" dirty="0"/>
              <a:t> in my life?</a:t>
            </a:r>
          </a:p>
          <a:p>
            <a:endParaRPr lang="en-US" sz="3000" b="1" dirty="0" smtClean="0"/>
          </a:p>
          <a:p>
            <a:endParaRPr lang="en-US" sz="3000" b="1" dirty="0"/>
          </a:p>
          <a:p>
            <a:r>
              <a:rPr lang="en-US" sz="3000" b="1" dirty="0"/>
              <a:t>Am I </a:t>
            </a:r>
            <a:r>
              <a:rPr lang="en-US" sz="3000" b="1" u="sng" dirty="0"/>
              <a:t>worshipping</a:t>
            </a:r>
            <a:r>
              <a:rPr lang="en-US" sz="3000" b="1" dirty="0"/>
              <a:t> with </a:t>
            </a:r>
            <a:r>
              <a:rPr lang="en-US" sz="3000" b="1" u="sng" dirty="0"/>
              <a:t>reverence</a:t>
            </a:r>
            <a:r>
              <a:rPr lang="en-US" sz="3000" b="1" dirty="0"/>
              <a:t> and </a:t>
            </a:r>
            <a:r>
              <a:rPr lang="en-US" sz="3000" b="1" u="sng" dirty="0"/>
              <a:t>exuberant</a:t>
            </a:r>
            <a:r>
              <a:rPr lang="en-US" sz="3000" b="1" dirty="0"/>
              <a:t> praise</a:t>
            </a:r>
            <a:r>
              <a:rPr lang="en-US" sz="3000" b="1" dirty="0" smtClean="0"/>
              <a:t>?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59790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8458200" cy="924475"/>
          </a:xfrm>
        </p:spPr>
        <p:txBody>
          <a:bodyPr/>
          <a:lstStyle/>
          <a:p>
            <a:pPr algn="ctr"/>
            <a:r>
              <a:rPr lang="en-US" sz="3600" b="1" dirty="0" smtClean="0"/>
              <a:t>What does that mean to Me?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458200" cy="4051437"/>
          </a:xfrm>
        </p:spPr>
        <p:txBody>
          <a:bodyPr>
            <a:normAutofit/>
          </a:bodyPr>
          <a:lstStyle/>
          <a:p>
            <a:r>
              <a:rPr lang="en-US" sz="3000" b="1" dirty="0"/>
              <a:t>Do I recognize my </a:t>
            </a:r>
            <a:r>
              <a:rPr lang="en-US" sz="3000" b="1" u="sng" dirty="0"/>
              <a:t>imperfections</a:t>
            </a:r>
            <a:r>
              <a:rPr lang="en-US" sz="3000" b="1" dirty="0"/>
              <a:t>?</a:t>
            </a:r>
          </a:p>
          <a:p>
            <a:endParaRPr lang="en-US" sz="3000" b="1" dirty="0" smtClean="0"/>
          </a:p>
          <a:p>
            <a:endParaRPr lang="en-US" sz="3000" b="1" dirty="0"/>
          </a:p>
          <a:p>
            <a:r>
              <a:rPr lang="en-US" sz="3000" b="1" dirty="0"/>
              <a:t>Am I ready for God’s </a:t>
            </a:r>
            <a:r>
              <a:rPr lang="en-US" sz="3000" b="1" u="sng" dirty="0"/>
              <a:t>fire</a:t>
            </a:r>
            <a:r>
              <a:rPr lang="en-US" sz="3000" b="1" dirty="0"/>
              <a:t> to </a:t>
            </a:r>
            <a:r>
              <a:rPr lang="en-US" sz="3000" b="1" u="sng" dirty="0"/>
              <a:t>purify</a:t>
            </a:r>
            <a:r>
              <a:rPr lang="en-US" sz="3000" b="1" dirty="0"/>
              <a:t> me?</a:t>
            </a:r>
          </a:p>
        </p:txBody>
      </p:sp>
    </p:spTree>
    <p:extLst>
      <p:ext uri="{BB962C8B-B14F-4D97-AF65-F5344CB8AC3E}">
        <p14:creationId xmlns:p14="http://schemas.microsoft.com/office/powerpoint/2010/main" val="318735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8458200" cy="924475"/>
          </a:xfrm>
        </p:spPr>
        <p:txBody>
          <a:bodyPr/>
          <a:lstStyle/>
          <a:p>
            <a:pPr algn="ctr"/>
            <a:r>
              <a:rPr lang="en-US" sz="3600" b="1" dirty="0" smtClean="0"/>
              <a:t>What does that mean to Me?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458200" cy="4051437"/>
          </a:xfrm>
        </p:spPr>
        <p:txBody>
          <a:bodyPr>
            <a:normAutofit/>
          </a:bodyPr>
          <a:lstStyle/>
          <a:p>
            <a:r>
              <a:rPr lang="en-US" sz="3000" b="1" dirty="0"/>
              <a:t>I am called to a very </a:t>
            </a:r>
            <a:r>
              <a:rPr lang="en-US" sz="3000" b="1" u="sng" dirty="0"/>
              <a:t>similar</a:t>
            </a:r>
            <a:r>
              <a:rPr lang="en-US" sz="3000" b="1" dirty="0"/>
              <a:t> generation!</a:t>
            </a:r>
          </a:p>
        </p:txBody>
      </p:sp>
    </p:spTree>
    <p:extLst>
      <p:ext uri="{BB962C8B-B14F-4D97-AF65-F5344CB8AC3E}">
        <p14:creationId xmlns:p14="http://schemas.microsoft.com/office/powerpoint/2010/main" val="3285940276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57</TotalTime>
  <Words>175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Summer</vt:lpstr>
      <vt:lpstr>Called to a Wayward Generation</vt:lpstr>
      <vt:lpstr>Called to a Wayward Generation</vt:lpstr>
      <vt:lpstr>Called to a Wayward Generation</vt:lpstr>
      <vt:lpstr>Called to a Wayward Generation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Called to a Wayward Generation</dc:title>
  <dc:creator>Pastor Trevor Guiles</dc:creator>
  <cp:lastModifiedBy>Pastor Trevor Guiles</cp:lastModifiedBy>
  <cp:revision>7</cp:revision>
  <dcterms:created xsi:type="dcterms:W3CDTF">2013-07-27T02:33:59Z</dcterms:created>
  <dcterms:modified xsi:type="dcterms:W3CDTF">2013-07-27T03:31:45Z</dcterms:modified>
</cp:coreProperties>
</file>