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7" r:id="rId7"/>
    <p:sldId id="264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521ED9B-B13C-44A1-86E9-D9412BF6F15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E2BC6ACD-2D10-4F7C-BCE5-5A1FD2B3D9B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The Truth About Temptation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5400" b="1" dirty="0" smtClean="0"/>
              <a:t>James 1:12-18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5457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Truth About Temptation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The </a:t>
            </a:r>
            <a:r>
              <a:rPr lang="en-US" sz="3600" b="1" dirty="0"/>
              <a:t>goal of temptation is to </a:t>
            </a:r>
            <a:r>
              <a:rPr lang="en-US" sz="3600" b="1" u="sng" dirty="0"/>
              <a:t>stand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We </a:t>
            </a:r>
            <a:r>
              <a:rPr lang="en-US" sz="3600" b="1" dirty="0"/>
              <a:t>have been </a:t>
            </a:r>
            <a:r>
              <a:rPr lang="en-US" sz="3600" b="1" u="sng" dirty="0"/>
              <a:t>equipped</a:t>
            </a:r>
            <a:r>
              <a:rPr lang="en-US" sz="3600" b="1" dirty="0"/>
              <a:t> to </a:t>
            </a:r>
            <a:r>
              <a:rPr lang="en-US" sz="3600" b="1" u="sng" dirty="0"/>
              <a:t>stand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 lvl="1"/>
            <a:r>
              <a:rPr lang="en-US" sz="3600" b="1" dirty="0" smtClean="0"/>
              <a:t>Jesus </a:t>
            </a:r>
            <a:r>
              <a:rPr lang="en-US" sz="3600" b="1" u="sng" dirty="0"/>
              <a:t>paved</a:t>
            </a:r>
            <a:r>
              <a:rPr lang="en-US" sz="3600" b="1" dirty="0"/>
              <a:t> the </a:t>
            </a:r>
            <a:r>
              <a:rPr lang="en-US" sz="3600" b="1" u="sng" dirty="0"/>
              <a:t>way</a:t>
            </a:r>
            <a:r>
              <a:rPr lang="en-US" sz="3600" b="1" dirty="0"/>
              <a:t> for us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 lvl="1"/>
            <a:r>
              <a:rPr lang="en-US" sz="3600" b="1" dirty="0" smtClean="0"/>
              <a:t>God </a:t>
            </a:r>
            <a:r>
              <a:rPr lang="en-US" sz="3600" b="1" u="sng" dirty="0"/>
              <a:t>filters</a:t>
            </a:r>
            <a:r>
              <a:rPr lang="en-US" sz="3600" b="1" dirty="0"/>
              <a:t> our </a:t>
            </a:r>
            <a:r>
              <a:rPr lang="en-US" sz="3600" b="1" dirty="0" smtClean="0"/>
              <a:t>temptations.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1309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974439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Temptation </a:t>
            </a:r>
            <a:r>
              <a:rPr lang="en-US" sz="3600" b="1" dirty="0"/>
              <a:t>is </a:t>
            </a:r>
            <a:r>
              <a:rPr lang="en-US" sz="3600" b="1" u="sng" dirty="0"/>
              <a:t>my</a:t>
            </a:r>
            <a:r>
              <a:rPr lang="en-US" sz="3600" b="1" dirty="0"/>
              <a:t> fault, not </a:t>
            </a:r>
            <a:r>
              <a:rPr lang="en-US" sz="3600" b="1" u="sng" dirty="0"/>
              <a:t>God’s</a:t>
            </a:r>
            <a:r>
              <a:rPr lang="en-US" sz="3600" b="1" dirty="0"/>
              <a:t>.</a:t>
            </a:r>
            <a:endParaRPr lang="en-US" sz="3600" b="1" dirty="0" smtClean="0"/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is the </a:t>
            </a:r>
            <a:r>
              <a:rPr lang="en-US" sz="3600" b="1" u="sng" dirty="0"/>
              <a:t>opposite</a:t>
            </a:r>
            <a:r>
              <a:rPr lang="en-US" sz="3600" b="1" dirty="0"/>
              <a:t> of sin.</a:t>
            </a:r>
          </a:p>
          <a:p>
            <a:pPr lvl="1"/>
            <a:r>
              <a:rPr lang="en-US" sz="3600" b="1" dirty="0" smtClean="0"/>
              <a:t>God </a:t>
            </a:r>
            <a:r>
              <a:rPr lang="en-US" sz="3600" b="1" dirty="0"/>
              <a:t>would </a:t>
            </a:r>
            <a:r>
              <a:rPr lang="en-US" sz="3600" b="1" u="sng" dirty="0"/>
              <a:t>NEVER</a:t>
            </a:r>
            <a:r>
              <a:rPr lang="en-US" sz="3600" b="1" dirty="0"/>
              <a:t> tempt you to do something that </a:t>
            </a:r>
            <a:r>
              <a:rPr lang="en-US" sz="3600" b="1" u="sng" dirty="0"/>
              <a:t>disgusts</a:t>
            </a:r>
            <a:r>
              <a:rPr lang="en-US" sz="3600" b="1" dirty="0"/>
              <a:t> Him.</a:t>
            </a:r>
          </a:p>
          <a:p>
            <a:pPr lvl="1"/>
            <a:r>
              <a:rPr lang="en-US" sz="3600" b="1" dirty="0" smtClean="0"/>
              <a:t>Temptation </a:t>
            </a:r>
            <a:r>
              <a:rPr lang="en-US" sz="3600" b="1" dirty="0"/>
              <a:t>comes from our </a:t>
            </a:r>
            <a:r>
              <a:rPr lang="en-US" sz="3600" b="1" u="sng" dirty="0"/>
              <a:t>desires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u="sng" dirty="0" smtClean="0"/>
              <a:t>Acting</a:t>
            </a:r>
            <a:r>
              <a:rPr lang="en-US" sz="3600" b="1" dirty="0" smtClean="0"/>
              <a:t> </a:t>
            </a:r>
            <a:r>
              <a:rPr lang="en-US" sz="3600" b="1" dirty="0"/>
              <a:t>on temptation is </a:t>
            </a:r>
            <a:r>
              <a:rPr lang="en-US" sz="3600" b="1" u="sng" dirty="0"/>
              <a:t>sin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/>
              <a:t>Sin brings </a:t>
            </a:r>
            <a:r>
              <a:rPr lang="en-US" sz="3600" b="1" u="sng" dirty="0" smtClean="0"/>
              <a:t>death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Truth About Temptation</a:t>
            </a:r>
          </a:p>
        </p:txBody>
      </p:sp>
    </p:spTree>
    <p:extLst>
      <p:ext uri="{BB962C8B-B14F-4D97-AF65-F5344CB8AC3E}">
        <p14:creationId xmlns:p14="http://schemas.microsoft.com/office/powerpoint/2010/main" val="415644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God </a:t>
            </a:r>
            <a:r>
              <a:rPr lang="en-US" sz="3600" b="1" dirty="0"/>
              <a:t>brings </a:t>
            </a:r>
            <a:r>
              <a:rPr lang="en-US" sz="3600" b="1" u="sng" dirty="0"/>
              <a:t>good</a:t>
            </a:r>
            <a:r>
              <a:rPr lang="en-US" sz="3600" b="1" dirty="0"/>
              <a:t> gifts.</a:t>
            </a:r>
            <a:endParaRPr lang="en-US" sz="3600" b="1" dirty="0" smtClean="0"/>
          </a:p>
          <a:p>
            <a:pPr lvl="1"/>
            <a:r>
              <a:rPr lang="en-US" sz="3600" b="1" u="sng" dirty="0" smtClean="0"/>
              <a:t>Good</a:t>
            </a:r>
            <a:r>
              <a:rPr lang="en-US" sz="3600" b="1" dirty="0"/>
              <a:t>, </a:t>
            </a:r>
            <a:r>
              <a:rPr lang="en-US" sz="3600" b="1" u="sng" dirty="0"/>
              <a:t>complete</a:t>
            </a:r>
            <a:r>
              <a:rPr lang="en-US" sz="3600" b="1" dirty="0"/>
              <a:t> things come from God.</a:t>
            </a:r>
          </a:p>
          <a:p>
            <a:pPr lvl="1"/>
            <a:r>
              <a:rPr lang="en-US" sz="3600" b="1" dirty="0" smtClean="0"/>
              <a:t>He </a:t>
            </a:r>
            <a:r>
              <a:rPr lang="en-US" sz="3600" b="1" dirty="0"/>
              <a:t>never </a:t>
            </a:r>
            <a:r>
              <a:rPr lang="en-US" sz="3600" b="1" u="sng" dirty="0"/>
              <a:t>changes</a:t>
            </a:r>
            <a:r>
              <a:rPr lang="en-US" sz="3600" b="1" dirty="0"/>
              <a:t>.</a:t>
            </a:r>
          </a:p>
          <a:p>
            <a:pPr lvl="1"/>
            <a:r>
              <a:rPr lang="en-US" sz="3600" b="1" dirty="0" smtClean="0"/>
              <a:t>Our </a:t>
            </a:r>
            <a:r>
              <a:rPr lang="en-US" sz="3600" b="1" u="sng" dirty="0"/>
              <a:t>salvation</a:t>
            </a:r>
            <a:r>
              <a:rPr lang="en-US" sz="3600" b="1" dirty="0"/>
              <a:t> is our first </a:t>
            </a:r>
            <a:r>
              <a:rPr lang="en-US" sz="3600" b="1" u="sng" dirty="0"/>
              <a:t>good</a:t>
            </a:r>
            <a:r>
              <a:rPr lang="en-US" sz="3600" b="1" dirty="0"/>
              <a:t> </a:t>
            </a:r>
            <a:r>
              <a:rPr lang="en-US" sz="3600" b="1" dirty="0" smtClean="0"/>
              <a:t>gift.</a:t>
            </a:r>
            <a:endParaRPr lang="en-US" sz="3600" b="1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228600" y="675724"/>
            <a:ext cx="8686800" cy="924475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The Truth About Temptation</a:t>
            </a:r>
          </a:p>
        </p:txBody>
      </p:sp>
    </p:spTree>
    <p:extLst>
      <p:ext uri="{BB962C8B-B14F-4D97-AF65-F5344CB8AC3E}">
        <p14:creationId xmlns:p14="http://schemas.microsoft.com/office/powerpoint/2010/main" val="40283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I need to memorize</a:t>
            </a:r>
          </a:p>
          <a:p>
            <a:pPr marL="0" indent="0" algn="ctr">
              <a:buNone/>
            </a:pPr>
            <a:r>
              <a:rPr lang="en-US" sz="3600" b="1" dirty="0" smtClean="0"/>
              <a:t>James 1:17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419340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b="1" dirty="0"/>
              <a:t>Temptation is to </a:t>
            </a:r>
            <a:r>
              <a:rPr lang="en-US" sz="3600" b="1" u="sng" dirty="0"/>
              <a:t>show</a:t>
            </a:r>
            <a:r>
              <a:rPr lang="en-US" sz="3600" b="1" dirty="0"/>
              <a:t> God’s </a:t>
            </a:r>
            <a:r>
              <a:rPr lang="en-US" sz="3600" b="1" u="sng" dirty="0"/>
              <a:t>glory</a:t>
            </a:r>
            <a:r>
              <a:rPr lang="en-US" sz="3600" b="1" dirty="0"/>
              <a:t>.</a:t>
            </a:r>
          </a:p>
          <a:p>
            <a:pPr lvl="1"/>
            <a:r>
              <a:rPr lang="en-US" sz="3400" b="1" dirty="0"/>
              <a:t>God has given us </a:t>
            </a:r>
            <a:r>
              <a:rPr lang="en-US" sz="3400" b="1" u="sng" dirty="0"/>
              <a:t>everything</a:t>
            </a:r>
            <a:r>
              <a:rPr lang="en-US" sz="3400" b="1" dirty="0"/>
              <a:t> we need.</a:t>
            </a:r>
          </a:p>
          <a:p>
            <a:pPr lvl="1"/>
            <a:r>
              <a:rPr lang="en-US" sz="3400" b="1" dirty="0"/>
              <a:t>Jesus is our </a:t>
            </a:r>
            <a:r>
              <a:rPr lang="en-US" sz="3400" b="1" u="sng" dirty="0"/>
              <a:t>perfect</a:t>
            </a:r>
            <a:r>
              <a:rPr lang="en-US" sz="3400" b="1" dirty="0"/>
              <a:t> example.</a:t>
            </a:r>
          </a:p>
          <a:p>
            <a:pPr lvl="1"/>
            <a:r>
              <a:rPr lang="en-US" sz="3400" b="1" dirty="0"/>
              <a:t>God </a:t>
            </a:r>
            <a:r>
              <a:rPr lang="en-US" sz="3400" b="1" u="sng" dirty="0"/>
              <a:t>ensures</a:t>
            </a:r>
            <a:r>
              <a:rPr lang="en-US" sz="3400" b="1" dirty="0"/>
              <a:t> we can be </a:t>
            </a:r>
            <a:r>
              <a:rPr lang="en-US" sz="3400" b="1" u="sng" dirty="0" smtClean="0"/>
              <a:t>victorious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12154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We are </a:t>
            </a:r>
            <a:r>
              <a:rPr lang="en-US" sz="3200" b="1" u="sng" dirty="0"/>
              <a:t>responsible</a:t>
            </a:r>
            <a:r>
              <a:rPr lang="en-US" sz="3200" b="1" dirty="0"/>
              <a:t> for our own temptation</a:t>
            </a:r>
            <a:r>
              <a:rPr lang="en-US" sz="3600" b="1" dirty="0" smtClean="0"/>
              <a:t>.</a:t>
            </a:r>
            <a:endParaRPr lang="en-US" sz="3600" b="1" dirty="0"/>
          </a:p>
          <a:p>
            <a:pPr lvl="1"/>
            <a:r>
              <a:rPr lang="en-US" sz="3400" b="1" dirty="0"/>
              <a:t>God doesn’t </a:t>
            </a:r>
            <a:r>
              <a:rPr lang="en-US" sz="3400" b="1" u="sng" dirty="0"/>
              <a:t>deal</a:t>
            </a:r>
            <a:r>
              <a:rPr lang="en-US" sz="3400" b="1" dirty="0"/>
              <a:t> in </a:t>
            </a:r>
            <a:r>
              <a:rPr lang="en-US" sz="3400" b="1" u="sng" dirty="0"/>
              <a:t>sin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My </a:t>
            </a:r>
            <a:r>
              <a:rPr lang="en-US" sz="3400" b="1" u="sng" dirty="0"/>
              <a:t>desires</a:t>
            </a:r>
            <a:r>
              <a:rPr lang="en-US" sz="3400" b="1" dirty="0"/>
              <a:t> (good and bad) bring temptation.</a:t>
            </a:r>
          </a:p>
          <a:p>
            <a:pPr lvl="1"/>
            <a:r>
              <a:rPr lang="en-US" sz="3400" b="1" dirty="0"/>
              <a:t>Sin is </a:t>
            </a:r>
            <a:r>
              <a:rPr lang="en-US" sz="3400" b="1" u="sng" dirty="0"/>
              <a:t>acting</a:t>
            </a:r>
            <a:r>
              <a:rPr lang="en-US" sz="3400" b="1" dirty="0"/>
              <a:t> on the temptation. This can include </a:t>
            </a:r>
            <a:r>
              <a:rPr lang="en-US" sz="3400" b="1" u="sng" dirty="0"/>
              <a:t>thoughts</a:t>
            </a:r>
            <a:r>
              <a:rPr lang="en-US" sz="3400" b="1" dirty="0"/>
              <a:t> and </a:t>
            </a:r>
            <a:r>
              <a:rPr lang="en-US" sz="3400" b="1" u="sng" dirty="0" smtClean="0"/>
              <a:t>actions</a:t>
            </a:r>
            <a:r>
              <a:rPr lang="en-US" sz="34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5982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What </a:t>
            </a:r>
            <a:r>
              <a:rPr lang="en-US" sz="4800" b="1" dirty="0"/>
              <a:t>d</a:t>
            </a:r>
            <a:r>
              <a:rPr lang="en-US" sz="4800" b="1" dirty="0" smtClean="0"/>
              <a:t>oes that mean to me?</a:t>
            </a:r>
            <a:endParaRPr lang="en-US" sz="48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God is </a:t>
            </a:r>
            <a:r>
              <a:rPr lang="en-US" sz="3200" b="1" u="sng" dirty="0" smtClean="0"/>
              <a:t>good</a:t>
            </a:r>
            <a:r>
              <a:rPr lang="en-US" sz="3200" b="1" dirty="0" smtClean="0"/>
              <a:t>!</a:t>
            </a:r>
            <a:endParaRPr lang="en-US" sz="3600" b="1" dirty="0"/>
          </a:p>
          <a:p>
            <a:pPr lvl="1"/>
            <a:r>
              <a:rPr lang="en-US" sz="3400" b="1" dirty="0"/>
              <a:t>You can thank </a:t>
            </a:r>
            <a:r>
              <a:rPr lang="en-US" sz="3400" b="1" u="sng" dirty="0"/>
              <a:t>God</a:t>
            </a:r>
            <a:r>
              <a:rPr lang="en-US" sz="3400" b="1" dirty="0"/>
              <a:t> for any </a:t>
            </a:r>
            <a:r>
              <a:rPr lang="en-US" sz="3400" b="1" u="sng" dirty="0"/>
              <a:t>good</a:t>
            </a:r>
            <a:r>
              <a:rPr lang="en-US" sz="3400" b="1" dirty="0"/>
              <a:t> gift you receive.</a:t>
            </a:r>
          </a:p>
          <a:p>
            <a:pPr lvl="1"/>
            <a:r>
              <a:rPr lang="en-US" sz="3400" b="1" dirty="0"/>
              <a:t>God always give </a:t>
            </a:r>
            <a:r>
              <a:rPr lang="en-US" sz="3400" b="1" u="sng" dirty="0"/>
              <a:t>good</a:t>
            </a:r>
            <a:r>
              <a:rPr lang="en-US" sz="3400" b="1" dirty="0"/>
              <a:t>. He never </a:t>
            </a:r>
            <a:r>
              <a:rPr lang="en-US" sz="3400" b="1" u="sng" dirty="0"/>
              <a:t>changes</a:t>
            </a:r>
            <a:r>
              <a:rPr lang="en-US" sz="3400" b="1" dirty="0"/>
              <a:t>. He loves His </a:t>
            </a:r>
            <a:r>
              <a:rPr lang="en-US" sz="3400" b="1" u="sng" dirty="0"/>
              <a:t>children</a:t>
            </a:r>
            <a:r>
              <a:rPr lang="en-US" sz="3400" b="1" dirty="0"/>
              <a:t>.</a:t>
            </a:r>
          </a:p>
          <a:p>
            <a:pPr lvl="1"/>
            <a:r>
              <a:rPr lang="en-US" sz="3400" b="1" dirty="0"/>
              <a:t>The best gift is </a:t>
            </a:r>
            <a:r>
              <a:rPr lang="en-US" sz="3400" b="1" u="sng" dirty="0" smtClean="0"/>
              <a:t>salvation</a:t>
            </a:r>
            <a:r>
              <a:rPr lang="en-US" sz="34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8823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Autumn</Template>
  <TotalTime>261</TotalTime>
  <Words>248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Autumn</vt:lpstr>
      <vt:lpstr>The Truth About Temptation</vt:lpstr>
      <vt:lpstr>The Truth About Temptation</vt:lpstr>
      <vt:lpstr>The Truth About Temptation</vt:lpstr>
      <vt:lpstr>The Truth About Temptation</vt:lpstr>
      <vt:lpstr>What does that mean to me?</vt:lpstr>
      <vt:lpstr>What does that mean to me?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Hosea’s Ministry</dc:title>
  <dc:creator>Pastor Trevor Guiles</dc:creator>
  <cp:lastModifiedBy>Pastor Trevor Guiles</cp:lastModifiedBy>
  <cp:revision>27</cp:revision>
  <dcterms:created xsi:type="dcterms:W3CDTF">2015-07-26T01:30:05Z</dcterms:created>
  <dcterms:modified xsi:type="dcterms:W3CDTF">2015-10-04T15:24:28Z</dcterms:modified>
</cp:coreProperties>
</file>