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vor Guiles" userId="23510a6ddb9179a9" providerId="LiveId" clId="{9380FF2E-D40F-4D15-89DE-2CD2D3149E28}"/>
    <pc:docChg chg="custSel addSld modSld">
      <pc:chgData name="Trevor Guiles" userId="23510a6ddb9179a9" providerId="LiveId" clId="{9380FF2E-D40F-4D15-89DE-2CD2D3149E28}" dt="2017-12-30T18:43:57.826" v="112"/>
      <pc:docMkLst>
        <pc:docMk/>
      </pc:docMkLst>
      <pc:sldChg chg="modSp">
        <pc:chgData name="Trevor Guiles" userId="23510a6ddb9179a9" providerId="LiveId" clId="{9380FF2E-D40F-4D15-89DE-2CD2D3149E28}" dt="2017-12-30T18:30:05.423" v="1" actId="6549"/>
        <pc:sldMkLst>
          <pc:docMk/>
          <pc:sldMk cId="427713632" sldId="256"/>
        </pc:sldMkLst>
        <pc:spChg chg="mod">
          <ac:chgData name="Trevor Guiles" userId="23510a6ddb9179a9" providerId="LiveId" clId="{9380FF2E-D40F-4D15-89DE-2CD2D3149E28}" dt="2017-12-30T18:30:05.423" v="1" actId="6549"/>
          <ac:spMkLst>
            <pc:docMk/>
            <pc:sldMk cId="427713632" sldId="256"/>
            <ac:spMk id="3" creationId="{C441A40C-077D-433F-9BC9-549EFA45A589}"/>
          </ac:spMkLst>
        </pc:spChg>
      </pc:sldChg>
      <pc:sldChg chg="modSp modAnim">
        <pc:chgData name="Trevor Guiles" userId="23510a6ddb9179a9" providerId="LiveId" clId="{9380FF2E-D40F-4D15-89DE-2CD2D3149E28}" dt="2017-12-30T18:36:45.707" v="48" actId="115"/>
        <pc:sldMkLst>
          <pc:docMk/>
          <pc:sldMk cId="2517600779" sldId="257"/>
        </pc:sldMkLst>
        <pc:spChg chg="mod">
          <ac:chgData name="Trevor Guiles" userId="23510a6ddb9179a9" providerId="LiveId" clId="{9380FF2E-D40F-4D15-89DE-2CD2D3149E28}" dt="2017-12-30T18:36:45.707" v="48" actId="115"/>
          <ac:spMkLst>
            <pc:docMk/>
            <pc:sldMk cId="2517600779" sldId="257"/>
            <ac:spMk id="3" creationId="{2641EF68-7CB9-4C70-A720-EB50B8404D70}"/>
          </ac:spMkLst>
        </pc:spChg>
      </pc:sldChg>
      <pc:sldChg chg="modSp add modAnim">
        <pc:chgData name="Trevor Guiles" userId="23510a6ddb9179a9" providerId="LiveId" clId="{9380FF2E-D40F-4D15-89DE-2CD2D3149E28}" dt="2017-12-30T18:43:57.826" v="112"/>
        <pc:sldMkLst>
          <pc:docMk/>
          <pc:sldMk cId="2446677405" sldId="258"/>
        </pc:sldMkLst>
        <pc:spChg chg="mod">
          <ac:chgData name="Trevor Guiles" userId="23510a6ddb9179a9" providerId="LiveId" clId="{9380FF2E-D40F-4D15-89DE-2CD2D3149E28}" dt="2017-12-30T18:42:03.878" v="87" actId="20577"/>
          <ac:spMkLst>
            <pc:docMk/>
            <pc:sldMk cId="2446677405" sldId="258"/>
            <ac:spMk id="2" creationId="{F06C292B-DC3B-4798-B98E-8A4841F9F168}"/>
          </ac:spMkLst>
        </pc:spChg>
        <pc:spChg chg="mod">
          <ac:chgData name="Trevor Guiles" userId="23510a6ddb9179a9" providerId="LiveId" clId="{9380FF2E-D40F-4D15-89DE-2CD2D3149E28}" dt="2017-12-30T18:42:57.598" v="111" actId="115"/>
          <ac:spMkLst>
            <pc:docMk/>
            <pc:sldMk cId="2446677405" sldId="258"/>
            <ac:spMk id="3" creationId="{65606CA2-F143-4441-A466-C15596CDD80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8207-C7C9-4480-9409-88A9F7F96F53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800F-AD2F-4135-BBF4-C685C9C76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5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8207-C7C9-4480-9409-88A9F7F96F53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800F-AD2F-4135-BBF4-C685C9C76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4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8207-C7C9-4480-9409-88A9F7F96F53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800F-AD2F-4135-BBF4-C685C9C76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2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8207-C7C9-4480-9409-88A9F7F96F53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800F-AD2F-4135-BBF4-C685C9C76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90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8207-C7C9-4480-9409-88A9F7F96F53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800F-AD2F-4135-BBF4-C685C9C76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8207-C7C9-4480-9409-88A9F7F96F53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800F-AD2F-4135-BBF4-C685C9C76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5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8207-C7C9-4480-9409-88A9F7F96F53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800F-AD2F-4135-BBF4-C685C9C76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07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8207-C7C9-4480-9409-88A9F7F96F53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800F-AD2F-4135-BBF4-C685C9C76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4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8207-C7C9-4480-9409-88A9F7F96F53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800F-AD2F-4135-BBF4-C685C9C76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6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8207-C7C9-4480-9409-88A9F7F96F53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800F-AD2F-4135-BBF4-C685C9C76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3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8207-C7C9-4480-9409-88A9F7F96F53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800F-AD2F-4135-BBF4-C685C9C76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9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C8207-C7C9-4480-9409-88A9F7F96F53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C800F-AD2F-4135-BBF4-C685C9C76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FFFF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31618-25BD-4E66-B5E1-EEBE9176AE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Jesus, After Christmas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41A40C-077D-433F-9BC9-549EFA45A5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42771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309F8-E223-433A-956C-61FB33906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Jesus, After Christmas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1EF68-7CB9-4C70-A720-EB50B8404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is the </a:t>
            </a:r>
            <a:r>
              <a:rPr lang="en-US" sz="3600" u="sng" dirty="0"/>
              <a:t>head</a:t>
            </a:r>
            <a:r>
              <a:rPr lang="en-US" sz="3600" dirty="0"/>
              <a:t> of the </a:t>
            </a:r>
            <a:r>
              <a:rPr lang="en-US" sz="3600" u="sng" dirty="0"/>
              <a:t>Church</a:t>
            </a:r>
            <a:r>
              <a:rPr lang="en-US" sz="3600" dirty="0"/>
              <a:t>.</a:t>
            </a:r>
          </a:p>
          <a:p>
            <a:r>
              <a:rPr lang="en-US" sz="3600" dirty="0"/>
              <a:t>He gives </a:t>
            </a:r>
            <a:r>
              <a:rPr lang="en-US" sz="3600" u="sng" dirty="0"/>
              <a:t>Spiritual</a:t>
            </a:r>
            <a:r>
              <a:rPr lang="en-US" sz="3600" dirty="0"/>
              <a:t> Gifts.</a:t>
            </a:r>
          </a:p>
          <a:p>
            <a:r>
              <a:rPr lang="en-US" sz="3600" dirty="0"/>
              <a:t>He </a:t>
            </a:r>
            <a:r>
              <a:rPr lang="en-US" sz="3600" u="sng" dirty="0"/>
              <a:t>intercedes</a:t>
            </a:r>
            <a:r>
              <a:rPr lang="en-US" sz="3600" dirty="0"/>
              <a:t> for </a:t>
            </a:r>
            <a:r>
              <a:rPr lang="en-US" sz="3600" u="sng" dirty="0"/>
              <a:t>believers</a:t>
            </a:r>
            <a:r>
              <a:rPr lang="en-US" sz="3600" dirty="0"/>
              <a:t>.</a:t>
            </a:r>
          </a:p>
          <a:p>
            <a:r>
              <a:rPr lang="en-US" sz="3600" dirty="0"/>
              <a:t>He is </a:t>
            </a:r>
            <a:r>
              <a:rPr lang="en-US" sz="3600" u="sng" dirty="0"/>
              <a:t>returning</a:t>
            </a:r>
            <a:r>
              <a:rPr lang="en-US" sz="3600" dirty="0"/>
              <a:t>.</a:t>
            </a:r>
          </a:p>
          <a:p>
            <a:pPr lvl="1"/>
            <a:r>
              <a:rPr lang="en-US" sz="3200" dirty="0"/>
              <a:t>At the </a:t>
            </a:r>
            <a:r>
              <a:rPr lang="en-US" sz="3200" u="sng" dirty="0"/>
              <a:t>Rapture</a:t>
            </a:r>
            <a:r>
              <a:rPr lang="en-US" sz="3200" dirty="0"/>
              <a:t> of the </a:t>
            </a:r>
            <a:r>
              <a:rPr lang="en-US" sz="3200" u="sng" dirty="0"/>
              <a:t>Church</a:t>
            </a:r>
            <a:r>
              <a:rPr lang="en-US" sz="3200" dirty="0"/>
              <a:t>.</a:t>
            </a:r>
          </a:p>
          <a:p>
            <a:pPr lvl="1"/>
            <a:r>
              <a:rPr lang="en-US" sz="3200" dirty="0"/>
              <a:t>At the </a:t>
            </a:r>
            <a:r>
              <a:rPr lang="en-US" sz="3200" u="sng" dirty="0"/>
              <a:t>Judgment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760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C292B-DC3B-4798-B98E-8A4841F9F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Mean for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06CA2-F143-4441-A466-C15596CDD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need to </a:t>
            </a:r>
            <a:r>
              <a:rPr lang="en-US" u="sng" dirty="0"/>
              <a:t>submit</a:t>
            </a:r>
            <a:r>
              <a:rPr lang="en-US" dirty="0"/>
              <a:t> to His </a:t>
            </a:r>
            <a:r>
              <a:rPr lang="en-US" u="sng" dirty="0"/>
              <a:t>authority</a:t>
            </a:r>
            <a:r>
              <a:rPr lang="en-US" dirty="0"/>
              <a:t> in </a:t>
            </a:r>
            <a:r>
              <a:rPr lang="en-US" u="sng" dirty="0"/>
              <a:t>EVERY</a:t>
            </a:r>
            <a:r>
              <a:rPr lang="en-US" dirty="0"/>
              <a:t> aspect of my life!</a:t>
            </a:r>
          </a:p>
          <a:p>
            <a:r>
              <a:rPr lang="en-US" dirty="0"/>
              <a:t>I need to </a:t>
            </a:r>
            <a:r>
              <a:rPr lang="en-US" u="sng" dirty="0"/>
              <a:t>find</a:t>
            </a:r>
            <a:r>
              <a:rPr lang="en-US" dirty="0"/>
              <a:t> out and </a:t>
            </a:r>
            <a:r>
              <a:rPr lang="en-US" u="sng" dirty="0"/>
              <a:t>use</a:t>
            </a:r>
            <a:r>
              <a:rPr lang="en-US" dirty="0"/>
              <a:t> my Spiritual Gifts.</a:t>
            </a:r>
          </a:p>
          <a:p>
            <a:r>
              <a:rPr lang="en-US" dirty="0"/>
              <a:t>I have </a:t>
            </a:r>
            <a:r>
              <a:rPr lang="en-US" u="sng" dirty="0"/>
              <a:t>confidence</a:t>
            </a:r>
            <a:r>
              <a:rPr lang="en-US" dirty="0"/>
              <a:t> that God </a:t>
            </a:r>
            <a:r>
              <a:rPr lang="en-US" u="sng" dirty="0"/>
              <a:t>hears</a:t>
            </a:r>
            <a:r>
              <a:rPr lang="en-US" dirty="0"/>
              <a:t> my prayers and </a:t>
            </a:r>
            <a:r>
              <a:rPr lang="en-US" u="sng" dirty="0"/>
              <a:t>acts</a:t>
            </a:r>
            <a:r>
              <a:rPr lang="en-US" dirty="0"/>
              <a:t> for my best.</a:t>
            </a:r>
          </a:p>
          <a:p>
            <a:r>
              <a:rPr lang="en-US" dirty="0"/>
              <a:t>I need to be </a:t>
            </a:r>
            <a:r>
              <a:rPr lang="en-US" u="sng" dirty="0"/>
              <a:t>urgent</a:t>
            </a:r>
            <a:r>
              <a:rPr lang="en-US" dirty="0"/>
              <a:t> in my </a:t>
            </a:r>
            <a:r>
              <a:rPr lang="en-US" u="sng" dirty="0"/>
              <a:t>actions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In </a:t>
            </a:r>
            <a:r>
              <a:rPr lang="en-US" u="sng" dirty="0"/>
              <a:t>sharing</a:t>
            </a:r>
            <a:r>
              <a:rPr lang="en-US" dirty="0"/>
              <a:t> with </a:t>
            </a:r>
            <a:r>
              <a:rPr lang="en-US" u="sng" dirty="0"/>
              <a:t>others</a:t>
            </a:r>
            <a:r>
              <a:rPr lang="en-US" dirty="0"/>
              <a:t> about Christ.</a:t>
            </a:r>
          </a:p>
          <a:p>
            <a:pPr lvl="1"/>
            <a:r>
              <a:rPr lang="en-US" dirty="0"/>
              <a:t>In living </a:t>
            </a:r>
            <a:r>
              <a:rPr lang="en-US" u="sng" dirty="0"/>
              <a:t>righteously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667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109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Jesus, After Christmas</vt:lpstr>
      <vt:lpstr>Jesus, After Christmas</vt:lpstr>
      <vt:lpstr>What Does This Mean for Me?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Jesus, Before Christmas</dc:title>
  <dc:creator>Trevor Guiles</dc:creator>
  <cp:lastModifiedBy>Trevor Guiles</cp:lastModifiedBy>
  <cp:revision>4</cp:revision>
  <dcterms:created xsi:type="dcterms:W3CDTF">2017-12-03T04:38:35Z</dcterms:created>
  <dcterms:modified xsi:type="dcterms:W3CDTF">2017-12-30T18:44:04Z</dcterms:modified>
</cp:coreProperties>
</file>