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E2BC7B-7085-4E26-A563-55DB6DC6ADCD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B76B7B-82D0-479E-B9D4-5B60DA76AD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Jesus’ Plan for 2014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28:16-20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700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Jesus’ Plan for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Some </a:t>
            </a:r>
            <a:r>
              <a:rPr lang="en-US" sz="4000" b="1" dirty="0"/>
              <a:t>will doubt</a:t>
            </a:r>
            <a:r>
              <a:rPr lang="en-US" sz="4000" b="1" dirty="0" smtClean="0"/>
              <a:t>.</a:t>
            </a:r>
            <a:endParaRPr lang="en-US" sz="4000" b="1" dirty="0"/>
          </a:p>
          <a:p>
            <a:pPr lvl="1"/>
            <a:r>
              <a:rPr lang="en-US" sz="3600" b="1" dirty="0" smtClean="0"/>
              <a:t>Some </a:t>
            </a:r>
            <a:r>
              <a:rPr lang="en-US" sz="3600" b="1" dirty="0"/>
              <a:t>of the inner circle doubted.</a:t>
            </a:r>
          </a:p>
          <a:p>
            <a:pPr lvl="1"/>
            <a:r>
              <a:rPr lang="en-US" sz="3600" b="1" dirty="0" smtClean="0"/>
              <a:t>Jesus </a:t>
            </a:r>
            <a:r>
              <a:rPr lang="en-US" sz="3600" b="1" dirty="0"/>
              <a:t>has the ultimate authority over us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3770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Jesus’ Plan for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Some </a:t>
            </a:r>
            <a:r>
              <a:rPr lang="en-US" sz="4000" b="1" dirty="0"/>
              <a:t>will doubt</a:t>
            </a:r>
            <a:r>
              <a:rPr lang="en-US" sz="4000" b="1" dirty="0" smtClean="0"/>
              <a:t>.</a:t>
            </a:r>
          </a:p>
          <a:p>
            <a:r>
              <a:rPr lang="en-US" sz="4000" b="1" dirty="0" smtClean="0"/>
              <a:t>The </a:t>
            </a:r>
            <a:r>
              <a:rPr lang="en-US" sz="4000" b="1" dirty="0"/>
              <a:t>command of discipleship.</a:t>
            </a:r>
          </a:p>
          <a:p>
            <a:pPr lvl="1"/>
            <a:r>
              <a:rPr lang="en-US" sz="3600" b="1" dirty="0" smtClean="0"/>
              <a:t>It </a:t>
            </a:r>
            <a:r>
              <a:rPr lang="en-US" sz="3600" b="1" dirty="0"/>
              <a:t>is an every day command.</a:t>
            </a:r>
          </a:p>
          <a:p>
            <a:pPr lvl="1"/>
            <a:r>
              <a:rPr lang="en-US" sz="3600" b="1" dirty="0" smtClean="0"/>
              <a:t>It </a:t>
            </a:r>
            <a:r>
              <a:rPr lang="en-US" sz="3600" b="1" dirty="0"/>
              <a:t>is a command to make disciples, not converts.</a:t>
            </a:r>
          </a:p>
          <a:p>
            <a:pPr lvl="1"/>
            <a:r>
              <a:rPr lang="en-US" sz="3600" b="1" dirty="0" smtClean="0"/>
              <a:t>Baptism </a:t>
            </a:r>
            <a:r>
              <a:rPr lang="en-US" sz="3600" b="1" dirty="0"/>
              <a:t>is the identification of a disciple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8906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Jesus’ Plan for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Some </a:t>
            </a:r>
            <a:r>
              <a:rPr lang="en-US" sz="4000" b="1" dirty="0"/>
              <a:t>will doubt</a:t>
            </a:r>
            <a:r>
              <a:rPr lang="en-US" sz="4000" b="1" dirty="0" smtClean="0"/>
              <a:t>.</a:t>
            </a:r>
          </a:p>
          <a:p>
            <a:r>
              <a:rPr lang="en-US" sz="4000" b="1" dirty="0" smtClean="0"/>
              <a:t>The </a:t>
            </a:r>
            <a:r>
              <a:rPr lang="en-US" sz="4000" b="1" dirty="0"/>
              <a:t>command of discipleship</a:t>
            </a:r>
            <a:r>
              <a:rPr lang="en-US" sz="4000" b="1" dirty="0" smtClean="0"/>
              <a:t>.</a:t>
            </a:r>
          </a:p>
          <a:p>
            <a:r>
              <a:rPr lang="en-US" sz="4000" b="1" dirty="0" smtClean="0"/>
              <a:t>The </a:t>
            </a:r>
            <a:r>
              <a:rPr lang="en-US" sz="4000" b="1" dirty="0"/>
              <a:t>method of discipleship.</a:t>
            </a:r>
          </a:p>
          <a:p>
            <a:pPr lvl="1"/>
            <a:r>
              <a:rPr lang="en-US" sz="3600" b="1" dirty="0" smtClean="0"/>
              <a:t>Discipleship </a:t>
            </a:r>
            <a:r>
              <a:rPr lang="en-US" sz="3600" b="1" dirty="0"/>
              <a:t>is doctrinal.</a:t>
            </a:r>
          </a:p>
          <a:p>
            <a:pPr lvl="1"/>
            <a:r>
              <a:rPr lang="en-US" sz="3600" b="1" dirty="0" smtClean="0"/>
              <a:t>Discipleship </a:t>
            </a:r>
            <a:r>
              <a:rPr lang="en-US" sz="3600" b="1" dirty="0"/>
              <a:t>is life application.</a:t>
            </a:r>
          </a:p>
        </p:txBody>
      </p:sp>
    </p:spTree>
    <p:extLst>
      <p:ext uri="{BB962C8B-B14F-4D97-AF65-F5344CB8AC3E}">
        <p14:creationId xmlns:p14="http://schemas.microsoft.com/office/powerpoint/2010/main" val="208302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Jesus’ Plan for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Some </a:t>
            </a:r>
            <a:r>
              <a:rPr lang="en-US" sz="4000" b="1" dirty="0"/>
              <a:t>will doubt</a:t>
            </a:r>
            <a:r>
              <a:rPr lang="en-US" sz="4000" b="1" dirty="0" smtClean="0"/>
              <a:t>.</a:t>
            </a:r>
          </a:p>
          <a:p>
            <a:r>
              <a:rPr lang="en-US" sz="4000" b="1" dirty="0" smtClean="0"/>
              <a:t>The </a:t>
            </a:r>
            <a:r>
              <a:rPr lang="en-US" sz="4000" b="1" dirty="0"/>
              <a:t>command of discipleship</a:t>
            </a:r>
            <a:r>
              <a:rPr lang="en-US" sz="4000" b="1" dirty="0" smtClean="0"/>
              <a:t>.</a:t>
            </a:r>
          </a:p>
          <a:p>
            <a:r>
              <a:rPr lang="en-US" sz="4000" b="1" dirty="0" smtClean="0"/>
              <a:t>The </a:t>
            </a:r>
            <a:r>
              <a:rPr lang="en-US" sz="4000" b="1" dirty="0"/>
              <a:t>method of discipleship</a:t>
            </a:r>
            <a:r>
              <a:rPr lang="en-US" sz="4000" b="1" dirty="0" smtClean="0"/>
              <a:t>.</a:t>
            </a:r>
          </a:p>
          <a:p>
            <a:r>
              <a:rPr lang="en-US" sz="4000" b="1" dirty="0" smtClean="0"/>
              <a:t>The </a:t>
            </a:r>
            <a:r>
              <a:rPr lang="en-US" sz="4000" b="1" dirty="0"/>
              <a:t>importance of discipleship.</a:t>
            </a:r>
          </a:p>
          <a:p>
            <a:pPr lvl="1"/>
            <a:r>
              <a:rPr lang="en-US" sz="3600" b="1" dirty="0" smtClean="0"/>
              <a:t>First </a:t>
            </a:r>
            <a:r>
              <a:rPr lang="en-US" sz="3600" b="1" dirty="0"/>
              <a:t>comes the milk.</a:t>
            </a:r>
          </a:p>
          <a:p>
            <a:pPr lvl="1"/>
            <a:r>
              <a:rPr lang="en-US" sz="3600" b="1" dirty="0" smtClean="0"/>
              <a:t>A </a:t>
            </a:r>
            <a:r>
              <a:rPr lang="en-US" sz="3600" b="1" dirty="0"/>
              <a:t>disciple must move from milk to solids.</a:t>
            </a:r>
          </a:p>
          <a:p>
            <a:pPr lvl="1"/>
            <a:r>
              <a:rPr lang="en-US" sz="3600" b="1" dirty="0" smtClean="0"/>
              <a:t>Untrained </a:t>
            </a:r>
            <a:r>
              <a:rPr lang="en-US" sz="3600" b="1" dirty="0"/>
              <a:t>disciples are unskilled and weak.</a:t>
            </a:r>
          </a:p>
        </p:txBody>
      </p:sp>
    </p:spTree>
    <p:extLst>
      <p:ext uri="{BB962C8B-B14F-4D97-AF65-F5344CB8AC3E}">
        <p14:creationId xmlns:p14="http://schemas.microsoft.com/office/powerpoint/2010/main" val="5406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What does that mean to me?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Jesus has ultimate authority over our lives! Our priorities should resemble this!</a:t>
            </a:r>
          </a:p>
          <a:p>
            <a:endParaRPr lang="en-US" sz="4000" b="1" dirty="0"/>
          </a:p>
          <a:p>
            <a:r>
              <a:rPr lang="en-US" sz="4000" b="1" dirty="0"/>
              <a:t>We are commanded to make disciples</a:t>
            </a:r>
            <a:r>
              <a:rPr lang="en-US" sz="4000" b="1" dirty="0" smtClean="0"/>
              <a:t>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4943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What does that mean to me?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We need to focus on investing in disciple-making, not simply soul winning!</a:t>
            </a:r>
          </a:p>
          <a:p>
            <a:endParaRPr lang="en-US" sz="4000" b="1" dirty="0"/>
          </a:p>
          <a:p>
            <a:r>
              <a:rPr lang="en-US" sz="4000" b="1" dirty="0"/>
              <a:t>Baptism is assumed of disciples.</a:t>
            </a:r>
          </a:p>
        </p:txBody>
      </p:sp>
    </p:spTree>
    <p:extLst>
      <p:ext uri="{BB962C8B-B14F-4D97-AF65-F5344CB8AC3E}">
        <p14:creationId xmlns:p14="http://schemas.microsoft.com/office/powerpoint/2010/main" val="56185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What does that mean to me?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Discipleship takes a commitment to training and living life with your disciples.</a:t>
            </a:r>
          </a:p>
          <a:p>
            <a:endParaRPr lang="en-US" sz="4000" b="1" dirty="0"/>
          </a:p>
          <a:p>
            <a:r>
              <a:rPr lang="en-US" sz="4000" b="1" dirty="0"/>
              <a:t>If you have not been </a:t>
            </a:r>
            <a:r>
              <a:rPr lang="en-US" sz="4000" b="1" dirty="0" err="1"/>
              <a:t>discipled</a:t>
            </a:r>
            <a:r>
              <a:rPr lang="en-US" sz="4000" b="1" dirty="0"/>
              <a:t>, you need to!</a:t>
            </a:r>
          </a:p>
        </p:txBody>
      </p:sp>
    </p:spTree>
    <p:extLst>
      <p:ext uri="{BB962C8B-B14F-4D97-AF65-F5344CB8AC3E}">
        <p14:creationId xmlns:p14="http://schemas.microsoft.com/office/powerpoint/2010/main" val="93795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233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Jesus’ Plan for 2014</vt:lpstr>
      <vt:lpstr>Jesus’ Plan for 2014</vt:lpstr>
      <vt:lpstr>Jesus’ Plan for 2014</vt:lpstr>
      <vt:lpstr>Jesus’ Plan for 2014</vt:lpstr>
      <vt:lpstr>Jesus’ Plan for 2014</vt:lpstr>
      <vt:lpstr> What does that mean to me?</vt:lpstr>
      <vt:lpstr> What does that mean to me?</vt:lpstr>
      <vt:lpstr> 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Plan for 2014</dc:title>
  <dc:creator>Pastor Trevor Guiles</dc:creator>
  <cp:lastModifiedBy>Pastor Trevor Guiles</cp:lastModifiedBy>
  <cp:revision>2</cp:revision>
  <dcterms:created xsi:type="dcterms:W3CDTF">2014-01-05T14:49:09Z</dcterms:created>
  <dcterms:modified xsi:type="dcterms:W3CDTF">2014-01-05T15:00:12Z</dcterms:modified>
</cp:coreProperties>
</file>