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7" r:id="rId2"/>
    <p:sldId id="256" r:id="rId3"/>
    <p:sldId id="258" r:id="rId4"/>
    <p:sldId id="268" r:id="rId5"/>
    <p:sldId id="259" r:id="rId6"/>
    <p:sldId id="262" r:id="rId7"/>
    <p:sldId id="261" r:id="rId8"/>
    <p:sldId id="269" r:id="rId9"/>
    <p:sldId id="270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2ED059-246D-4560-8B21-2F5E426B70B5}" v="17" dt="2021-10-24T23:36:28.9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vor Guiles" userId="23510a6ddb9179a9" providerId="LiveId" clId="{952ED059-246D-4560-8B21-2F5E426B70B5}"/>
    <pc:docChg chg="custSel addSld modSld">
      <pc:chgData name="Trevor Guiles" userId="23510a6ddb9179a9" providerId="LiveId" clId="{952ED059-246D-4560-8B21-2F5E426B70B5}" dt="2021-10-22T17:36:40.524" v="24"/>
      <pc:docMkLst>
        <pc:docMk/>
      </pc:docMkLst>
      <pc:sldChg chg="modSp">
        <pc:chgData name="Trevor Guiles" userId="23510a6ddb9179a9" providerId="LiveId" clId="{952ED059-246D-4560-8B21-2F5E426B70B5}" dt="2021-10-22T17:35:06.359" v="12" actId="6549"/>
        <pc:sldMkLst>
          <pc:docMk/>
          <pc:sldMk cId="1335695679" sldId="256"/>
        </pc:sldMkLst>
        <pc:spChg chg="mod">
          <ac:chgData name="Trevor Guiles" userId="23510a6ddb9179a9" providerId="LiveId" clId="{952ED059-246D-4560-8B21-2F5E426B70B5}" dt="2021-10-22T17:34:56.088" v="9" actId="20577"/>
          <ac:spMkLst>
            <pc:docMk/>
            <pc:sldMk cId="1335695679" sldId="256"/>
            <ac:spMk id="2" creationId="{292852F4-5220-4EA1-B9D7-B49D03317758}"/>
          </ac:spMkLst>
        </pc:spChg>
        <pc:spChg chg="mod">
          <ac:chgData name="Trevor Guiles" userId="23510a6ddb9179a9" providerId="LiveId" clId="{952ED059-246D-4560-8B21-2F5E426B70B5}" dt="2021-10-22T17:35:06.359" v="12" actId="6549"/>
          <ac:spMkLst>
            <pc:docMk/>
            <pc:sldMk cId="1335695679" sldId="256"/>
            <ac:spMk id="3" creationId="{65663A24-6406-4150-BA95-1E482FAD7960}"/>
          </ac:spMkLst>
        </pc:spChg>
      </pc:sldChg>
      <pc:sldChg chg="modSp mod">
        <pc:chgData name="Trevor Guiles" userId="23510a6ddb9179a9" providerId="LiveId" clId="{952ED059-246D-4560-8B21-2F5E426B70B5}" dt="2021-10-22T17:35:23.916" v="14" actId="115"/>
        <pc:sldMkLst>
          <pc:docMk/>
          <pc:sldMk cId="315896132" sldId="258"/>
        </pc:sldMkLst>
        <pc:spChg chg="mod">
          <ac:chgData name="Trevor Guiles" userId="23510a6ddb9179a9" providerId="LiveId" clId="{952ED059-246D-4560-8B21-2F5E426B70B5}" dt="2021-10-22T17:35:23.916" v="14" actId="115"/>
          <ac:spMkLst>
            <pc:docMk/>
            <pc:sldMk cId="315896132" sldId="258"/>
            <ac:spMk id="2" creationId="{ED1B22BF-D2C3-4070-AE75-6B85202920D0}"/>
          </ac:spMkLst>
        </pc:spChg>
      </pc:sldChg>
      <pc:sldChg chg="modSp mod">
        <pc:chgData name="Trevor Guiles" userId="23510a6ddb9179a9" providerId="LiveId" clId="{952ED059-246D-4560-8B21-2F5E426B70B5}" dt="2021-10-22T17:35:48.546" v="18" actId="115"/>
        <pc:sldMkLst>
          <pc:docMk/>
          <pc:sldMk cId="602294562" sldId="259"/>
        </pc:sldMkLst>
        <pc:spChg chg="mod">
          <ac:chgData name="Trevor Guiles" userId="23510a6ddb9179a9" providerId="LiveId" clId="{952ED059-246D-4560-8B21-2F5E426B70B5}" dt="2021-10-22T17:35:48.546" v="18" actId="115"/>
          <ac:spMkLst>
            <pc:docMk/>
            <pc:sldMk cId="602294562" sldId="259"/>
            <ac:spMk id="2" creationId="{ED1B22BF-D2C3-4070-AE75-6B85202920D0}"/>
          </ac:spMkLst>
        </pc:spChg>
      </pc:sldChg>
      <pc:sldChg chg="modSp mod">
        <pc:chgData name="Trevor Guiles" userId="23510a6ddb9179a9" providerId="LiveId" clId="{952ED059-246D-4560-8B21-2F5E426B70B5}" dt="2021-10-22T17:36:04.185" v="19"/>
        <pc:sldMkLst>
          <pc:docMk/>
          <pc:sldMk cId="3217316898" sldId="261"/>
        </pc:sldMkLst>
        <pc:spChg chg="mod">
          <ac:chgData name="Trevor Guiles" userId="23510a6ddb9179a9" providerId="LiveId" clId="{952ED059-246D-4560-8B21-2F5E426B70B5}" dt="2021-10-22T17:36:04.185" v="19"/>
          <ac:spMkLst>
            <pc:docMk/>
            <pc:sldMk cId="3217316898" sldId="261"/>
            <ac:spMk id="2" creationId="{ED1B22BF-D2C3-4070-AE75-6B85202920D0}"/>
          </ac:spMkLst>
        </pc:spChg>
      </pc:sldChg>
      <pc:sldChg chg="modSp mod">
        <pc:chgData name="Trevor Guiles" userId="23510a6ddb9179a9" providerId="LiveId" clId="{952ED059-246D-4560-8B21-2F5E426B70B5}" dt="2021-10-22T17:36:40.524" v="24"/>
        <pc:sldMkLst>
          <pc:docMk/>
          <pc:sldMk cId="3817445885" sldId="267"/>
        </pc:sldMkLst>
        <pc:spChg chg="mod">
          <ac:chgData name="Trevor Guiles" userId="23510a6ddb9179a9" providerId="LiveId" clId="{952ED059-246D-4560-8B21-2F5E426B70B5}" dt="2021-10-22T17:36:40.524" v="24"/>
          <ac:spMkLst>
            <pc:docMk/>
            <pc:sldMk cId="3817445885" sldId="267"/>
            <ac:spMk id="2" creationId="{ED1B22BF-D2C3-4070-AE75-6B85202920D0}"/>
          </ac:spMkLst>
        </pc:spChg>
      </pc:sldChg>
      <pc:sldChg chg="modSp mod">
        <pc:chgData name="Trevor Guiles" userId="23510a6ddb9179a9" providerId="LiveId" clId="{952ED059-246D-4560-8B21-2F5E426B70B5}" dt="2021-10-22T17:35:35.977" v="16" actId="115"/>
        <pc:sldMkLst>
          <pc:docMk/>
          <pc:sldMk cId="521993998" sldId="268"/>
        </pc:sldMkLst>
        <pc:spChg chg="mod">
          <ac:chgData name="Trevor Guiles" userId="23510a6ddb9179a9" providerId="LiveId" clId="{952ED059-246D-4560-8B21-2F5E426B70B5}" dt="2021-10-22T17:35:35.977" v="16" actId="115"/>
          <ac:spMkLst>
            <pc:docMk/>
            <pc:sldMk cId="521993998" sldId="268"/>
            <ac:spMk id="2" creationId="{ED1B22BF-D2C3-4070-AE75-6B85202920D0}"/>
          </ac:spMkLst>
        </pc:spChg>
      </pc:sldChg>
      <pc:sldChg chg="modSp mod">
        <pc:chgData name="Trevor Guiles" userId="23510a6ddb9179a9" providerId="LiveId" clId="{952ED059-246D-4560-8B21-2F5E426B70B5}" dt="2021-10-22T17:36:14.496" v="20"/>
        <pc:sldMkLst>
          <pc:docMk/>
          <pc:sldMk cId="1214797985" sldId="269"/>
        </pc:sldMkLst>
        <pc:spChg chg="mod">
          <ac:chgData name="Trevor Guiles" userId="23510a6ddb9179a9" providerId="LiveId" clId="{952ED059-246D-4560-8B21-2F5E426B70B5}" dt="2021-10-22T17:36:14.496" v="20"/>
          <ac:spMkLst>
            <pc:docMk/>
            <pc:sldMk cId="1214797985" sldId="269"/>
            <ac:spMk id="2" creationId="{ED1B22BF-D2C3-4070-AE75-6B85202920D0}"/>
          </ac:spMkLst>
        </pc:spChg>
      </pc:sldChg>
      <pc:sldChg chg="modSp add mod">
        <pc:chgData name="Trevor Guiles" userId="23510a6ddb9179a9" providerId="LiveId" clId="{952ED059-246D-4560-8B21-2F5E426B70B5}" dt="2021-10-22T17:36:26.991" v="23" actId="27636"/>
        <pc:sldMkLst>
          <pc:docMk/>
          <pc:sldMk cId="2689802424" sldId="270"/>
        </pc:sldMkLst>
        <pc:spChg chg="mod">
          <ac:chgData name="Trevor Guiles" userId="23510a6ddb9179a9" providerId="LiveId" clId="{952ED059-246D-4560-8B21-2F5E426B70B5}" dt="2021-10-22T17:36:26.991" v="23" actId="27636"/>
          <ac:spMkLst>
            <pc:docMk/>
            <pc:sldMk cId="2689802424" sldId="270"/>
            <ac:spMk id="2" creationId="{ED1B22BF-D2C3-4070-AE75-6B85202920D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10/24/2021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38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10/24/2021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13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10/24/2021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10/24/2021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166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10/24/2021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90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10/24/2021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454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10/24/2021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213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10/24/2021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74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10/24/2021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4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10/24/2021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27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10/24/2021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08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10/24/2021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6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1" r:id="rId6"/>
    <p:sldLayoutId id="2147483707" r:id="rId7"/>
    <p:sldLayoutId id="2147483708" r:id="rId8"/>
    <p:sldLayoutId id="2147483709" r:id="rId9"/>
    <p:sldLayoutId id="2147483710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ircuit board&#10;&#10;Description automatically generated with medium confidence">
            <a:extLst>
              <a:ext uri="{FF2B5EF4-FFF2-40B4-BE49-F238E27FC236}">
                <a16:creationId xmlns:a16="http://schemas.microsoft.com/office/drawing/2014/main" id="{694A3CEE-2B66-4AFB-8FDD-C955D8BFEC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839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15A4A493-7CE4-4196-9447-125681199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99" b="40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B22BF-D2C3-4070-AE75-6B852029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143000"/>
            <a:ext cx="9052560" cy="35461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</a:rPr>
              <a:t>Don’t make rash commitments. Count the costs.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4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alm and foggy lake waters with trees on the other side">
            <a:extLst>
              <a:ext uri="{FF2B5EF4-FFF2-40B4-BE49-F238E27FC236}">
                <a16:creationId xmlns:a16="http://schemas.microsoft.com/office/drawing/2014/main" id="{420BEDE3-8463-499E-A91D-4B7B8F807E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267" b="766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2852F4-5220-4EA1-B9D7-B49D033177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9052560" cy="354617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Biblical Relationships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63A24-6406-4150-BA95-1E482FAD7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9052560" cy="70408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1 Timothy 5:1-16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9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15A4A493-7CE4-4196-9447-125681199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99" b="40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B22BF-D2C3-4070-AE75-6B852029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143000"/>
            <a:ext cx="9052560" cy="35461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</a:rPr>
              <a:t>Treat others with </a:t>
            </a:r>
            <a:r>
              <a:rPr lang="en-US" sz="7200" b="1" u="sng" dirty="0">
                <a:solidFill>
                  <a:srgbClr val="FFFFFF"/>
                </a:solidFill>
              </a:rPr>
              <a:t>respect</a:t>
            </a:r>
            <a:r>
              <a:rPr lang="en-US" sz="7200" b="1" dirty="0">
                <a:solidFill>
                  <a:srgbClr val="FFFFFF"/>
                </a:solidFill>
              </a:rPr>
              <a:t>.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15A4A493-7CE4-4196-9447-125681199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99" b="40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B22BF-D2C3-4070-AE75-6B852029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143000"/>
            <a:ext cx="9052560" cy="35461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</a:rPr>
              <a:t>Treat godly widows with </a:t>
            </a:r>
            <a:r>
              <a:rPr lang="en-US" sz="7200" b="1" u="sng" dirty="0">
                <a:solidFill>
                  <a:srgbClr val="FFFFFF"/>
                </a:solidFill>
              </a:rPr>
              <a:t>honor</a:t>
            </a:r>
            <a:r>
              <a:rPr lang="en-US" sz="7200" b="1" dirty="0">
                <a:solidFill>
                  <a:srgbClr val="FFFFFF"/>
                </a:solidFill>
              </a:rPr>
              <a:t>.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93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15A4A493-7CE4-4196-9447-125681199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99" b="40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B22BF-D2C3-4070-AE75-6B852029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143000"/>
            <a:ext cx="9052560" cy="35461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</a:rPr>
              <a:t>Treat younger widows with </a:t>
            </a:r>
            <a:r>
              <a:rPr lang="en-US" sz="7200" b="1" u="sng" dirty="0">
                <a:solidFill>
                  <a:srgbClr val="FFFFFF"/>
                </a:solidFill>
              </a:rPr>
              <a:t>boundaries</a:t>
            </a:r>
            <a:r>
              <a:rPr lang="en-US" sz="7200" b="1" dirty="0">
                <a:solidFill>
                  <a:srgbClr val="FFFFFF"/>
                </a:solidFill>
              </a:rPr>
              <a:t>.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94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B8D223-1231-4412-A961-CDF36BB06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2016" y="788533"/>
            <a:ext cx="9267968" cy="273268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 b="1" dirty="0"/>
              <a:t>How does that apply to me?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E3FB7FD-3883-4AFF-8349-2E3BBDA714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3842963"/>
            <a:ext cx="7772400" cy="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6">
            <a:extLst>
              <a:ext uri="{FF2B5EF4-FFF2-40B4-BE49-F238E27FC236}">
                <a16:creationId xmlns:a16="http://schemas.microsoft.com/office/drawing/2014/main" id="{B3BE00DD-5F52-49B1-A83B-F2E555AC5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06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15A4A493-7CE4-4196-9447-125681199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99" b="40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B22BF-D2C3-4070-AE75-6B852029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143000"/>
            <a:ext cx="9052560" cy="35461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</a:rPr>
              <a:t>I need to treat others with the appropriate respect.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16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15A4A493-7CE4-4196-9447-125681199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99" b="40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B22BF-D2C3-4070-AE75-6B852029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143000"/>
            <a:ext cx="9052560" cy="35461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</a:rPr>
              <a:t>I need to care for my family.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97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Background pattern&#10;&#10;Description automatically generated">
            <a:extLst>
              <a:ext uri="{FF2B5EF4-FFF2-40B4-BE49-F238E27FC236}">
                <a16:creationId xmlns:a16="http://schemas.microsoft.com/office/drawing/2014/main" id="{15A4A493-7CE4-4196-9447-125681199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99" b="40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FBB9AF1-CE92-475C-A47B-5FC32922B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0"/>
            <a:ext cx="12191999" cy="6858000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0"/>
                </a:srgbClr>
              </a:gs>
              <a:gs pos="30000">
                <a:srgbClr val="000000"/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B22BF-D2C3-4070-AE75-6B852029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143000"/>
            <a:ext cx="9052560" cy="3546179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en-US" sz="7200" b="1" dirty="0">
                <a:solidFill>
                  <a:srgbClr val="FFFFFF"/>
                </a:solidFill>
              </a:rPr>
              <a:t>The church should help those who have served well, but are left helpless.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02424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AnalogousFromLightSeedRightStep">
      <a:dk1>
        <a:srgbClr val="000000"/>
      </a:dk1>
      <a:lt1>
        <a:srgbClr val="FFFFFF"/>
      </a:lt1>
      <a:dk2>
        <a:srgbClr val="282441"/>
      </a:dk2>
      <a:lt2>
        <a:srgbClr val="E8E2E3"/>
      </a:lt2>
      <a:accent1>
        <a:srgbClr val="80A9A3"/>
      </a:accent1>
      <a:accent2>
        <a:srgbClr val="7CA9B8"/>
      </a:accent2>
      <a:accent3>
        <a:srgbClr val="91A1C3"/>
      </a:accent3>
      <a:accent4>
        <a:srgbClr val="847FBA"/>
      </a:accent4>
      <a:accent5>
        <a:srgbClr val="AE96C6"/>
      </a:accent5>
      <a:accent6>
        <a:srgbClr val="B57FBA"/>
      </a:accent6>
      <a:hlink>
        <a:srgbClr val="AE6974"/>
      </a:hlink>
      <a:folHlink>
        <a:srgbClr val="7F7F7F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Avenir Next LT Pro</vt:lpstr>
      <vt:lpstr>Sitka Banner</vt:lpstr>
      <vt:lpstr>HeadlinesVTI</vt:lpstr>
      <vt:lpstr>PowerPoint Presentation</vt:lpstr>
      <vt:lpstr>Biblical Relationships</vt:lpstr>
      <vt:lpstr>Treat others with respect.</vt:lpstr>
      <vt:lpstr>Treat godly widows with honor.</vt:lpstr>
      <vt:lpstr>Treat younger widows with boundaries.</vt:lpstr>
      <vt:lpstr>How does that apply to me?</vt:lpstr>
      <vt:lpstr>I need to treat others with the appropriate respect.</vt:lpstr>
      <vt:lpstr>I need to care for my family.</vt:lpstr>
      <vt:lpstr>The church should help those who have served well, but are left helpless.</vt:lpstr>
      <vt:lpstr>Don’t make rash commitments. Count the costs.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Guiles</dc:creator>
  <cp:lastModifiedBy>Trevor Guiles</cp:lastModifiedBy>
  <cp:revision>8</cp:revision>
  <dcterms:created xsi:type="dcterms:W3CDTF">2021-08-22T02:08:35Z</dcterms:created>
  <dcterms:modified xsi:type="dcterms:W3CDTF">2021-10-24T23:36:35Z</dcterms:modified>
</cp:coreProperties>
</file>