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7" r:id="rId2"/>
    <p:sldId id="256" r:id="rId3"/>
    <p:sldId id="258" r:id="rId4"/>
    <p:sldId id="268" r:id="rId5"/>
    <p:sldId id="259" r:id="rId6"/>
    <p:sldId id="262" r:id="rId7"/>
    <p:sldId id="261" r:id="rId8"/>
    <p:sldId id="269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691996-572C-4BA1-8984-C028929471A1}" v="16" dt="2021-09-23T15:22:33.0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evor Guiles" userId="23510a6ddb9179a9" providerId="LiveId" clId="{7E691996-572C-4BA1-8984-C028929471A1}"/>
    <pc:docChg chg="custSel delSld modSld">
      <pc:chgData name="Trevor Guiles" userId="23510a6ddb9179a9" providerId="LiveId" clId="{7E691996-572C-4BA1-8984-C028929471A1}" dt="2021-09-23T15:21:59.239" v="23"/>
      <pc:docMkLst>
        <pc:docMk/>
      </pc:docMkLst>
      <pc:sldChg chg="modSp">
        <pc:chgData name="Trevor Guiles" userId="23510a6ddb9179a9" providerId="LiveId" clId="{7E691996-572C-4BA1-8984-C028929471A1}" dt="2021-09-23T15:19:29.478" v="11" actId="6549"/>
        <pc:sldMkLst>
          <pc:docMk/>
          <pc:sldMk cId="1335695679" sldId="256"/>
        </pc:sldMkLst>
        <pc:spChg chg="mod">
          <ac:chgData name="Trevor Guiles" userId="23510a6ddb9179a9" providerId="LiveId" clId="{7E691996-572C-4BA1-8984-C028929471A1}" dt="2021-09-23T15:19:24.237" v="6" actId="20577"/>
          <ac:spMkLst>
            <pc:docMk/>
            <pc:sldMk cId="1335695679" sldId="256"/>
            <ac:spMk id="2" creationId="{292852F4-5220-4EA1-B9D7-B49D03317758}"/>
          </ac:spMkLst>
        </pc:spChg>
        <pc:spChg chg="mod">
          <ac:chgData name="Trevor Guiles" userId="23510a6ddb9179a9" providerId="LiveId" clId="{7E691996-572C-4BA1-8984-C028929471A1}" dt="2021-09-23T15:19:29.478" v="11" actId="6549"/>
          <ac:spMkLst>
            <pc:docMk/>
            <pc:sldMk cId="1335695679" sldId="256"/>
            <ac:spMk id="3" creationId="{65663A24-6406-4150-BA95-1E482FAD7960}"/>
          </ac:spMkLst>
        </pc:spChg>
      </pc:sldChg>
      <pc:sldChg chg="modSp mod">
        <pc:chgData name="Trevor Guiles" userId="23510a6ddb9179a9" providerId="LiveId" clId="{7E691996-572C-4BA1-8984-C028929471A1}" dt="2021-09-23T15:20:13.030" v="17" actId="115"/>
        <pc:sldMkLst>
          <pc:docMk/>
          <pc:sldMk cId="602294562" sldId="259"/>
        </pc:sldMkLst>
        <pc:spChg chg="mod">
          <ac:chgData name="Trevor Guiles" userId="23510a6ddb9179a9" providerId="LiveId" clId="{7E691996-572C-4BA1-8984-C028929471A1}" dt="2021-09-23T15:20:13.030" v="17" actId="115"/>
          <ac:spMkLst>
            <pc:docMk/>
            <pc:sldMk cId="602294562" sldId="259"/>
            <ac:spMk id="2" creationId="{ED1B22BF-D2C3-4070-AE75-6B85202920D0}"/>
          </ac:spMkLst>
        </pc:spChg>
      </pc:sldChg>
      <pc:sldChg chg="del">
        <pc:chgData name="Trevor Guiles" userId="23510a6ddb9179a9" providerId="LiveId" clId="{7E691996-572C-4BA1-8984-C028929471A1}" dt="2021-09-23T15:20:33.919" v="18" actId="47"/>
        <pc:sldMkLst>
          <pc:docMk/>
          <pc:sldMk cId="3398416728" sldId="263"/>
        </pc:sldMkLst>
      </pc:sldChg>
      <pc:sldChg chg="modSp mod">
        <pc:chgData name="Trevor Guiles" userId="23510a6ddb9179a9" providerId="LiveId" clId="{7E691996-572C-4BA1-8984-C028929471A1}" dt="2021-09-23T15:20:54.345" v="21"/>
        <pc:sldMkLst>
          <pc:docMk/>
          <pc:sldMk cId="371110829" sldId="264"/>
        </pc:sldMkLst>
        <pc:spChg chg="mod">
          <ac:chgData name="Trevor Guiles" userId="23510a6ddb9179a9" providerId="LiveId" clId="{7E691996-572C-4BA1-8984-C028929471A1}" dt="2021-09-23T15:20:54.345" v="21"/>
          <ac:spMkLst>
            <pc:docMk/>
            <pc:sldMk cId="371110829" sldId="264"/>
            <ac:spMk id="2" creationId="{ED1B22BF-D2C3-4070-AE75-6B85202920D0}"/>
          </ac:spMkLst>
        </pc:spChg>
      </pc:sldChg>
      <pc:sldChg chg="modSp mod">
        <pc:chgData name="Trevor Guiles" userId="23510a6ddb9179a9" providerId="LiveId" clId="{7E691996-572C-4BA1-8984-C028929471A1}" dt="2021-09-23T15:21:07.263" v="22"/>
        <pc:sldMkLst>
          <pc:docMk/>
          <pc:sldMk cId="1830835017" sldId="265"/>
        </pc:sldMkLst>
        <pc:spChg chg="mod">
          <ac:chgData name="Trevor Guiles" userId="23510a6ddb9179a9" providerId="LiveId" clId="{7E691996-572C-4BA1-8984-C028929471A1}" dt="2021-09-23T15:21:07.263" v="22"/>
          <ac:spMkLst>
            <pc:docMk/>
            <pc:sldMk cId="1830835017" sldId="265"/>
            <ac:spMk id="2" creationId="{ED1B22BF-D2C3-4070-AE75-6B85202920D0}"/>
          </ac:spMkLst>
        </pc:spChg>
      </pc:sldChg>
      <pc:sldChg chg="modSp mod">
        <pc:chgData name="Trevor Guiles" userId="23510a6ddb9179a9" providerId="LiveId" clId="{7E691996-572C-4BA1-8984-C028929471A1}" dt="2021-09-23T15:21:59.239" v="23"/>
        <pc:sldMkLst>
          <pc:docMk/>
          <pc:sldMk cId="3817445885" sldId="267"/>
        </pc:sldMkLst>
        <pc:spChg chg="mod">
          <ac:chgData name="Trevor Guiles" userId="23510a6ddb9179a9" providerId="LiveId" clId="{7E691996-572C-4BA1-8984-C028929471A1}" dt="2021-09-23T15:21:59.239" v="23"/>
          <ac:spMkLst>
            <pc:docMk/>
            <pc:sldMk cId="3817445885" sldId="267"/>
            <ac:spMk id="2" creationId="{ED1B22BF-D2C3-4070-AE75-6B85202920D0}"/>
          </ac:spMkLst>
        </pc:spChg>
      </pc:sldChg>
      <pc:sldChg chg="modSp mod">
        <pc:chgData name="Trevor Guiles" userId="23510a6ddb9179a9" providerId="LiveId" clId="{7E691996-572C-4BA1-8984-C028929471A1}" dt="2021-09-23T15:19:54.534" v="14" actId="115"/>
        <pc:sldMkLst>
          <pc:docMk/>
          <pc:sldMk cId="521993998" sldId="268"/>
        </pc:sldMkLst>
        <pc:spChg chg="mod">
          <ac:chgData name="Trevor Guiles" userId="23510a6ddb9179a9" providerId="LiveId" clId="{7E691996-572C-4BA1-8984-C028929471A1}" dt="2021-09-23T15:19:54.534" v="14" actId="115"/>
          <ac:spMkLst>
            <pc:docMk/>
            <pc:sldMk cId="521993998" sldId="268"/>
            <ac:spMk id="2" creationId="{ED1B22BF-D2C3-4070-AE75-6B85202920D0}"/>
          </ac:spMkLst>
        </pc:spChg>
      </pc:sldChg>
      <pc:sldChg chg="modSp mod">
        <pc:chgData name="Trevor Guiles" userId="23510a6ddb9179a9" providerId="LiveId" clId="{7E691996-572C-4BA1-8984-C028929471A1}" dt="2021-09-23T15:20:38.144" v="20" actId="27636"/>
        <pc:sldMkLst>
          <pc:docMk/>
          <pc:sldMk cId="1214797985" sldId="269"/>
        </pc:sldMkLst>
        <pc:spChg chg="mod">
          <ac:chgData name="Trevor Guiles" userId="23510a6ddb9179a9" providerId="LiveId" clId="{7E691996-572C-4BA1-8984-C028929471A1}" dt="2021-09-23T15:20:38.144" v="20" actId="27636"/>
          <ac:spMkLst>
            <pc:docMk/>
            <pc:sldMk cId="1214797985" sldId="269"/>
            <ac:spMk id="2" creationId="{ED1B22BF-D2C3-4070-AE75-6B85202920D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title="Page Number Shape">
            <a:extLst>
              <a:ext uri="{FF2B5EF4-FFF2-40B4-BE49-F238E27FC236}">
                <a16:creationId xmlns:a16="http://schemas.microsoft.com/office/drawing/2014/main" id="{DD4C4B28-6B4B-4445-8535-F516D74E4AA9}"/>
              </a:ext>
            </a:extLst>
          </p:cNvPr>
          <p:cNvSpPr/>
          <p:nvPr/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2" name="Straight Connector 11" title="Verticle Rule Line">
            <a:extLst>
              <a:ext uri="{FF2B5EF4-FFF2-40B4-BE49-F238E27FC236}">
                <a16:creationId xmlns:a16="http://schemas.microsoft.com/office/drawing/2014/main" id="{0CB1C732-7193-4253-8746-850D090A6B4E}"/>
              </a:ext>
            </a:extLst>
          </p:cNvPr>
          <p:cNvCxnSpPr>
            <a:cxnSpLocks/>
          </p:cNvCxnSpPr>
          <p:nvPr/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03AA199-952B-427F-A5BE-B97D25FD0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992" y="1143000"/>
            <a:ext cx="6720840" cy="3730752"/>
          </a:xfrm>
        </p:spPr>
        <p:txBody>
          <a:bodyPr anchor="t">
            <a:normAutofit/>
          </a:bodyPr>
          <a:lstStyle>
            <a:lvl1pPr algn="l"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1AA393-A876-475F-A05B-1CCAB6C1F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8992" y="5010912"/>
            <a:ext cx="6720840" cy="704088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95621-D631-4F31-AEEF-C8574E50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86356" y="6007608"/>
            <a:ext cx="3143643" cy="365125"/>
          </a:xfrm>
        </p:spPr>
        <p:txBody>
          <a:bodyPr/>
          <a:lstStyle/>
          <a:p>
            <a:fld id="{53BEF823-48A5-43FC-BE03-E79964288B41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EE125-77AD-4E23-AFB7-C5CFDEAC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991" y="6007608"/>
            <a:ext cx="67208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69682-B530-4F52-87B9-39464A093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5385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59FCF-ACDF-495D-ACFA-15FCAC9EA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3786E3-AB17-427E-8EF8-7FCB671A1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33B4E9-7A16-448C-8BE6-B14941A34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9/23/2021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9212F5-5835-49FF-836F-5E3008A0E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9D492B-E5EE-4D24-A087-57D739CFA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135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31E395-94BD-4E79-8E42-9CD4EB33CA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5542" y="758952"/>
            <a:ext cx="2954458" cy="49860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AA8A4-66BC-4E80-ABE3-F533F82B8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58952" y="758952"/>
            <a:ext cx="7407586" cy="49860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A4EA6-6A1A-48ED-9D79-A438561C7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9/23/2021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49B2BA-9250-4EBF-8820-10BDA5C1C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914475-55F3-4C46-BAE2-E4D93E9E3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395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351BD-5252-4168-A69E-C6864AE29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48EEE-19C9-493B-836D-73B9E4A0B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A6BFE-11ED-4FB4-9F65-508B5B0F0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9/23/2021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0F536E-BEFF-4E0D-B4EC-39DE28C67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EE02AF-6FE1-4972-BD48-A82499AD6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166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452EE-D9FC-4E51-9BFF-141F91923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051" y="2414016"/>
            <a:ext cx="10666949" cy="3099816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E086C4-4949-4E7A-A182-6709496A1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952" y="1389888"/>
            <a:ext cx="10671048" cy="822960"/>
          </a:xfrm>
        </p:spPr>
        <p:txBody>
          <a:bodyPr anchor="ctr">
            <a:normAutofit/>
          </a:bodyPr>
          <a:lstStyle>
            <a:lvl1pPr marL="0" indent="0">
              <a:buNone/>
              <a:defRPr sz="20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12BC88-6A2B-4851-9568-23A4B74D9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9/23/2021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82CFE5-65C3-4F46-9141-46454559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1B390-4E13-4481-AC02-FF126656C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90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E02F8-47BB-4D30-8EFE-69C9222D9E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84648" y="758952"/>
            <a:ext cx="6245352" cy="2240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44D33-6BF0-4205-A542-8537E3515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4647" y="3273551"/>
            <a:ext cx="6245351" cy="2240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6953A83-D2BE-4015-8D64-BE93DDFE5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9/23/2021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A849E67-05F9-4033-B033-74D6B8C8E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FAAC6AA-CFFB-438F-9327-DDB023E2E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A4960CB-ABA7-4442-AB15-FE444F23C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4545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348291-9C7D-407E-8D07-FA3A323EA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A192D2-8BA6-4A4D-814D-AD37A2A10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90323" y="1377198"/>
            <a:ext cx="6239675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6FD4BC-C948-41C4-BA24-5D26147E1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84647" y="3319548"/>
            <a:ext cx="6245351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2E359C-F73D-4F1B-9F9A-6D6285671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84646" y="3932372"/>
            <a:ext cx="6245352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76B63AE-38FF-40DD-A543-32DD98E6B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C686C0EB-E082-4BAB-99E8-B42F3C28B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9/23/2021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B3CB0152-BA1F-48C7-A66F-3ADB51C94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D1C21B3-5CF6-415F-8295-EED3DF5CB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213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470D5-4EB9-4410-A8AE-6D85F1923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87FB59-BA77-4864-B9E8-994851250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9/23/2021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6F0BC0B-BA67-455B-B567-1473DF062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CF0BCF3-6FB5-4529-AA6A-A31467351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740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F1315B-6865-4A5A-91C1-B7533903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9/23/2021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36720-08C7-43DE-8EB5-CAB52D0E9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477AF-B012-491C-AE42-22DE1203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447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183AC-72A9-43F5-A1B3-1D7A6A4C7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758951"/>
            <a:ext cx="6245352" cy="475488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045592-52ED-4270-ACBB-BCC528DAC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3" y="3815080"/>
            <a:ext cx="3831336" cy="169875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9A93518-F9B5-418F-9883-BEF8359B0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9/23/2021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7B9FFE7-C4AB-425B-9B56-E412C7221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9231052-EBA8-4781-B28A-2FEA8BE52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DBF9E7-F686-4FA1-9BA5-69BDD014B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301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270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16CF06-B27C-4DC4-981D-38E31997BD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58951"/>
            <a:ext cx="6245352" cy="47548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976E66-2CB3-4F47-97F6-077C42818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2" y="3794760"/>
            <a:ext cx="3831336" cy="171907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1414C9F-CBBD-4D5E-A831-BC0CDFEBC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9/23/2021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F58DC0C8-B580-442D-8DAC-4F0F869B1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B0D29E8-DFEE-49AB-83AF-85FF25252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EAAF1B-6B6E-4D37-8F57-E403C6371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26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088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 title="Page Number Shape">
            <a:extLst>
              <a:ext uri="{FF2B5EF4-FFF2-40B4-BE49-F238E27FC236}">
                <a16:creationId xmlns:a16="http://schemas.microsoft.com/office/drawing/2014/main" id="{72411438-92A5-42B0-9C54-EA4FB32ACB5E}"/>
              </a:ext>
            </a:extLst>
          </p:cNvPr>
          <p:cNvSpPr/>
          <p:nvPr/>
        </p:nvSpPr>
        <p:spPr bwMode="auto">
          <a:xfrm>
            <a:off x="11784011" y="577880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56E4D8-47B6-4DEC-BD29-B3B6ED4CC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47548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F5D4C-4873-4052-A294-99CCB9421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475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D62B3-3490-46B4-A10E-33FCE4A1F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16952" y="6007608"/>
            <a:ext cx="3813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r"/>
            <a:fld id="{53BEF823-48A5-43FC-BE03-E79964288B41}" type="datetimeFigureOut">
              <a:rPr lang="en-US" smtClean="0"/>
              <a:pPr algn="r"/>
              <a:t>9/23/2021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4CB1-7D5F-4F52-9F99-7068F5819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007608"/>
            <a:ext cx="3831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F9CC9-1431-4569-B2F1-D04814955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86616" y="6007608"/>
            <a:ext cx="411480" cy="365125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900" b="1">
                <a:solidFill>
                  <a:schemeClr val="bg1"/>
                </a:solidFill>
              </a:defRPr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163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1" r:id="rId6"/>
    <p:sldLayoutId id="2147483707" r:id="rId7"/>
    <p:sldLayoutId id="2147483708" r:id="rId8"/>
    <p:sldLayoutId id="2147483709" r:id="rId9"/>
    <p:sldLayoutId id="2147483710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i="1" kern="1200" spc="1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8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ircuit board&#10;&#10;Description automatically generated with medium confidence">
            <a:extLst>
              <a:ext uri="{FF2B5EF4-FFF2-40B4-BE49-F238E27FC236}">
                <a16:creationId xmlns:a16="http://schemas.microsoft.com/office/drawing/2014/main" id="{694A3CEE-2B66-4AFB-8FDD-C955D8BFEC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839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6">
            <a:extLst>
              <a:ext uri="{FF2B5EF4-FFF2-40B4-BE49-F238E27FC236}">
                <a16:creationId xmlns:a16="http://schemas.microsoft.com/office/drawing/2014/main" id="{DD4C4B28-6B4B-4445-8535-F516D74E4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B1C732-7193-4253-8746-850D090A6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Background pattern&#10;&#10;Description automatically generated">
            <a:extLst>
              <a:ext uri="{FF2B5EF4-FFF2-40B4-BE49-F238E27FC236}">
                <a16:creationId xmlns:a16="http://schemas.microsoft.com/office/drawing/2014/main" id="{15A4A493-7CE4-4196-9447-1256811998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699" b="403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9FBB9AF1-CE92-475C-A47B-5FC32922B3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0"/>
            <a:ext cx="12191999" cy="6858000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0"/>
                </a:srgbClr>
              </a:gs>
              <a:gs pos="30000">
                <a:srgbClr val="000000"/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1B22BF-D2C3-4070-AE75-6B8520292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143000"/>
            <a:ext cx="9052560" cy="354617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7200" b="1" dirty="0">
                <a:solidFill>
                  <a:srgbClr val="FFFFFF"/>
                </a:solidFill>
              </a:rPr>
              <a:t>Service makes the Body function properly.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81E42A3-743C-4C15-9DA8-93AA9AEBF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143293"/>
            <a:ext cx="0" cy="5714707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6">
            <a:extLst>
              <a:ext uri="{FF2B5EF4-FFF2-40B4-BE49-F238E27FC236}">
                <a16:creationId xmlns:a16="http://schemas.microsoft.com/office/drawing/2014/main" id="{7021D92D-08FF-45A6-9109-AC9462C7E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1143293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835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6">
            <a:extLst>
              <a:ext uri="{FF2B5EF4-FFF2-40B4-BE49-F238E27FC236}">
                <a16:creationId xmlns:a16="http://schemas.microsoft.com/office/drawing/2014/main" id="{DD4C4B28-6B4B-4445-8535-F516D74E4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B1C732-7193-4253-8746-850D090A6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Background pattern&#10;&#10;Description automatically generated">
            <a:extLst>
              <a:ext uri="{FF2B5EF4-FFF2-40B4-BE49-F238E27FC236}">
                <a16:creationId xmlns:a16="http://schemas.microsoft.com/office/drawing/2014/main" id="{15A4A493-7CE4-4196-9447-1256811998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699" b="403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9FBB9AF1-CE92-475C-A47B-5FC32922B3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0"/>
            <a:ext cx="12191999" cy="6858000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0"/>
                </a:srgbClr>
              </a:gs>
              <a:gs pos="30000">
                <a:srgbClr val="000000"/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1B22BF-D2C3-4070-AE75-6B8520292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143000"/>
            <a:ext cx="9052560" cy="354617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7200" b="1" dirty="0">
                <a:solidFill>
                  <a:srgbClr val="FFFFFF"/>
                </a:solidFill>
              </a:rPr>
              <a:t>Deacons who serve well are rewarded by God!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81E42A3-743C-4C15-9DA8-93AA9AEBF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143293"/>
            <a:ext cx="0" cy="5714707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6">
            <a:extLst>
              <a:ext uri="{FF2B5EF4-FFF2-40B4-BE49-F238E27FC236}">
                <a16:creationId xmlns:a16="http://schemas.microsoft.com/office/drawing/2014/main" id="{7021D92D-08FF-45A6-9109-AC9462C7E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1143293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445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alm and foggy lake waters with trees on the other side">
            <a:extLst>
              <a:ext uri="{FF2B5EF4-FFF2-40B4-BE49-F238E27FC236}">
                <a16:creationId xmlns:a16="http://schemas.microsoft.com/office/drawing/2014/main" id="{420BEDE3-8463-499E-A91D-4B7B8F807E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267" b="766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9FBB9AF1-CE92-475C-A47B-5FC32922B3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0"/>
            <a:ext cx="12191999" cy="6858000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0"/>
                </a:srgbClr>
              </a:gs>
              <a:gs pos="30000">
                <a:srgbClr val="000000"/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2852F4-5220-4EA1-B9D7-B49D033177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992" y="1143000"/>
            <a:ext cx="9052560" cy="354617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Roles in the Church: Deacons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663A24-6406-4150-BA95-1E482FAD79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8992" y="5010912"/>
            <a:ext cx="9052560" cy="70408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1 Timothy 3:8-13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81E42A3-743C-4C15-9DA8-93AA9AEBF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143293"/>
            <a:ext cx="0" cy="5714707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6">
            <a:extLst>
              <a:ext uri="{FF2B5EF4-FFF2-40B4-BE49-F238E27FC236}">
                <a16:creationId xmlns:a16="http://schemas.microsoft.com/office/drawing/2014/main" id="{7021D92D-08FF-45A6-9109-AC9462C7E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1143293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69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6">
            <a:extLst>
              <a:ext uri="{FF2B5EF4-FFF2-40B4-BE49-F238E27FC236}">
                <a16:creationId xmlns:a16="http://schemas.microsoft.com/office/drawing/2014/main" id="{DD4C4B28-6B4B-4445-8535-F516D74E4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B1C732-7193-4253-8746-850D090A6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Background pattern&#10;&#10;Description automatically generated">
            <a:extLst>
              <a:ext uri="{FF2B5EF4-FFF2-40B4-BE49-F238E27FC236}">
                <a16:creationId xmlns:a16="http://schemas.microsoft.com/office/drawing/2014/main" id="{15A4A493-7CE4-4196-9447-1256811998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699" b="403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9FBB9AF1-CE92-475C-A47B-5FC32922B3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0"/>
            <a:ext cx="12191999" cy="6858000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0"/>
                </a:srgbClr>
              </a:gs>
              <a:gs pos="30000">
                <a:srgbClr val="000000"/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1B22BF-D2C3-4070-AE75-6B8520292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143000"/>
            <a:ext cx="9052560" cy="354617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7200" b="1" dirty="0">
                <a:solidFill>
                  <a:srgbClr val="FFFFFF"/>
                </a:solidFill>
              </a:rPr>
              <a:t>Revealing the mystery of </a:t>
            </a:r>
            <a:r>
              <a:rPr lang="en-US" sz="7200" b="1" u="sng" dirty="0">
                <a:solidFill>
                  <a:srgbClr val="FFFFFF"/>
                </a:solidFill>
              </a:rPr>
              <a:t>godliness</a:t>
            </a:r>
            <a:r>
              <a:rPr lang="en-US" sz="7200" b="1" dirty="0">
                <a:solidFill>
                  <a:srgbClr val="FFFFFF"/>
                </a:solidFill>
              </a:rPr>
              <a:t> in the Church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81E42A3-743C-4C15-9DA8-93AA9AEBF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143293"/>
            <a:ext cx="0" cy="5714707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6">
            <a:extLst>
              <a:ext uri="{FF2B5EF4-FFF2-40B4-BE49-F238E27FC236}">
                <a16:creationId xmlns:a16="http://schemas.microsoft.com/office/drawing/2014/main" id="{7021D92D-08FF-45A6-9109-AC9462C7E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1143293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6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6">
            <a:extLst>
              <a:ext uri="{FF2B5EF4-FFF2-40B4-BE49-F238E27FC236}">
                <a16:creationId xmlns:a16="http://schemas.microsoft.com/office/drawing/2014/main" id="{DD4C4B28-6B4B-4445-8535-F516D74E4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B1C732-7193-4253-8746-850D090A6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Background pattern&#10;&#10;Description automatically generated">
            <a:extLst>
              <a:ext uri="{FF2B5EF4-FFF2-40B4-BE49-F238E27FC236}">
                <a16:creationId xmlns:a16="http://schemas.microsoft.com/office/drawing/2014/main" id="{15A4A493-7CE4-4196-9447-1256811998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699" b="403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9FBB9AF1-CE92-475C-A47B-5FC32922B3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0"/>
            <a:ext cx="12191999" cy="6858000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0"/>
                </a:srgbClr>
              </a:gs>
              <a:gs pos="30000">
                <a:srgbClr val="000000"/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1B22BF-D2C3-4070-AE75-6B8520292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143000"/>
            <a:ext cx="9052560" cy="354617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7200" b="1" dirty="0">
                <a:solidFill>
                  <a:srgbClr val="FFFFFF"/>
                </a:solidFill>
              </a:rPr>
              <a:t>Characteristics of </a:t>
            </a:r>
            <a:r>
              <a:rPr lang="en-US" sz="7200" b="1" u="sng" dirty="0">
                <a:solidFill>
                  <a:srgbClr val="FFFFFF"/>
                </a:solidFill>
              </a:rPr>
              <a:t>Deacons</a:t>
            </a:r>
            <a:r>
              <a:rPr lang="en-US" sz="7200" b="1" dirty="0">
                <a:solidFill>
                  <a:srgbClr val="FFFFFF"/>
                </a:solidFill>
              </a:rPr>
              <a:t>.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81E42A3-743C-4C15-9DA8-93AA9AEBF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143293"/>
            <a:ext cx="0" cy="5714707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6">
            <a:extLst>
              <a:ext uri="{FF2B5EF4-FFF2-40B4-BE49-F238E27FC236}">
                <a16:creationId xmlns:a16="http://schemas.microsoft.com/office/drawing/2014/main" id="{7021D92D-08FF-45A6-9109-AC9462C7E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1143293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993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6">
            <a:extLst>
              <a:ext uri="{FF2B5EF4-FFF2-40B4-BE49-F238E27FC236}">
                <a16:creationId xmlns:a16="http://schemas.microsoft.com/office/drawing/2014/main" id="{DD4C4B28-6B4B-4445-8535-F516D74E4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B1C732-7193-4253-8746-850D090A6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Background pattern&#10;&#10;Description automatically generated">
            <a:extLst>
              <a:ext uri="{FF2B5EF4-FFF2-40B4-BE49-F238E27FC236}">
                <a16:creationId xmlns:a16="http://schemas.microsoft.com/office/drawing/2014/main" id="{15A4A493-7CE4-4196-9447-1256811998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699" b="403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9FBB9AF1-CE92-475C-A47B-5FC32922B3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0"/>
            <a:ext cx="12191999" cy="6858000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0"/>
                </a:srgbClr>
              </a:gs>
              <a:gs pos="30000">
                <a:srgbClr val="000000"/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1B22BF-D2C3-4070-AE75-6B8520292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143000"/>
            <a:ext cx="9052560" cy="354617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7200" b="1" u="sng" dirty="0">
                <a:solidFill>
                  <a:srgbClr val="FFFFFF"/>
                </a:solidFill>
              </a:rPr>
              <a:t>Deaconess</a:t>
            </a:r>
            <a:r>
              <a:rPr lang="en-US" sz="7200" b="1" dirty="0">
                <a:solidFill>
                  <a:srgbClr val="FFFFFF"/>
                </a:solidFill>
              </a:rPr>
              <a:t> or Deacon’s </a:t>
            </a:r>
            <a:r>
              <a:rPr lang="en-US" sz="7200" b="1" u="sng" dirty="0">
                <a:solidFill>
                  <a:srgbClr val="FFFFFF"/>
                </a:solidFill>
              </a:rPr>
              <a:t>wife</a:t>
            </a:r>
            <a:r>
              <a:rPr lang="en-US" sz="7200" b="1" dirty="0">
                <a:solidFill>
                  <a:srgbClr val="FFFFFF"/>
                </a:solidFill>
              </a:rPr>
              <a:t>?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81E42A3-743C-4C15-9DA8-93AA9AEBF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143293"/>
            <a:ext cx="0" cy="5714707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6">
            <a:extLst>
              <a:ext uri="{FF2B5EF4-FFF2-40B4-BE49-F238E27FC236}">
                <a16:creationId xmlns:a16="http://schemas.microsoft.com/office/drawing/2014/main" id="{7021D92D-08FF-45A6-9109-AC9462C7E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1143293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94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DD4C4B28-6B4B-4445-8535-F516D74E4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CB1C732-7193-4253-8746-850D090A6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B8D223-1231-4412-A961-CDF36BB06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2016" y="788533"/>
            <a:ext cx="9267968" cy="273268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7200" b="1" dirty="0"/>
              <a:t>How does that apply to me?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E3FB7FD-3883-4AFF-8349-2E3BBDA714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3842963"/>
            <a:ext cx="7772400" cy="0"/>
          </a:xfrm>
          <a:prstGeom prst="line">
            <a:avLst/>
          </a:prstGeom>
          <a:ln w="1905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6">
            <a:extLst>
              <a:ext uri="{FF2B5EF4-FFF2-40B4-BE49-F238E27FC236}">
                <a16:creationId xmlns:a16="http://schemas.microsoft.com/office/drawing/2014/main" id="{B3BE00DD-5F52-49B1-A83B-F2E555AC5D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06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6">
            <a:extLst>
              <a:ext uri="{FF2B5EF4-FFF2-40B4-BE49-F238E27FC236}">
                <a16:creationId xmlns:a16="http://schemas.microsoft.com/office/drawing/2014/main" id="{DD4C4B28-6B4B-4445-8535-F516D74E4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B1C732-7193-4253-8746-850D090A6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Background pattern&#10;&#10;Description automatically generated">
            <a:extLst>
              <a:ext uri="{FF2B5EF4-FFF2-40B4-BE49-F238E27FC236}">
                <a16:creationId xmlns:a16="http://schemas.microsoft.com/office/drawing/2014/main" id="{15A4A493-7CE4-4196-9447-1256811998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699" b="403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9FBB9AF1-CE92-475C-A47B-5FC32922B3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0"/>
            <a:ext cx="12191999" cy="6858000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0"/>
                </a:srgbClr>
              </a:gs>
              <a:gs pos="30000">
                <a:srgbClr val="000000"/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1B22BF-D2C3-4070-AE75-6B8520292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143000"/>
            <a:ext cx="9052560" cy="354617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7200" b="1" dirty="0">
                <a:solidFill>
                  <a:srgbClr val="FFFFFF"/>
                </a:solidFill>
              </a:rPr>
              <a:t>God is the sole authority for my role in the church.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81E42A3-743C-4C15-9DA8-93AA9AEBF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143293"/>
            <a:ext cx="0" cy="5714707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6">
            <a:extLst>
              <a:ext uri="{FF2B5EF4-FFF2-40B4-BE49-F238E27FC236}">
                <a16:creationId xmlns:a16="http://schemas.microsoft.com/office/drawing/2014/main" id="{7021D92D-08FF-45A6-9109-AC9462C7E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1143293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316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6">
            <a:extLst>
              <a:ext uri="{FF2B5EF4-FFF2-40B4-BE49-F238E27FC236}">
                <a16:creationId xmlns:a16="http://schemas.microsoft.com/office/drawing/2014/main" id="{DD4C4B28-6B4B-4445-8535-F516D74E4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B1C732-7193-4253-8746-850D090A6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Background pattern&#10;&#10;Description automatically generated">
            <a:extLst>
              <a:ext uri="{FF2B5EF4-FFF2-40B4-BE49-F238E27FC236}">
                <a16:creationId xmlns:a16="http://schemas.microsoft.com/office/drawing/2014/main" id="{15A4A493-7CE4-4196-9447-1256811998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699" b="403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9FBB9AF1-CE92-475C-A47B-5FC32922B3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0"/>
            <a:ext cx="12191999" cy="6858000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0"/>
                </a:srgbClr>
              </a:gs>
              <a:gs pos="30000">
                <a:srgbClr val="000000"/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1B22BF-D2C3-4070-AE75-6B8520292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143000"/>
            <a:ext cx="9052560" cy="3546179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ctr"/>
            <a:r>
              <a:rPr lang="en-US" sz="7200" b="1" dirty="0">
                <a:solidFill>
                  <a:srgbClr val="FFFFFF"/>
                </a:solidFill>
              </a:rPr>
              <a:t>The role of the Deacon is to assist the Pastor by serving the congregation.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81E42A3-743C-4C15-9DA8-93AA9AEBF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143293"/>
            <a:ext cx="0" cy="5714707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6">
            <a:extLst>
              <a:ext uri="{FF2B5EF4-FFF2-40B4-BE49-F238E27FC236}">
                <a16:creationId xmlns:a16="http://schemas.microsoft.com/office/drawing/2014/main" id="{7021D92D-08FF-45A6-9109-AC9462C7E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1143293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97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6">
            <a:extLst>
              <a:ext uri="{FF2B5EF4-FFF2-40B4-BE49-F238E27FC236}">
                <a16:creationId xmlns:a16="http://schemas.microsoft.com/office/drawing/2014/main" id="{DD4C4B28-6B4B-4445-8535-F516D74E4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B1C732-7193-4253-8746-850D090A6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Background pattern&#10;&#10;Description automatically generated">
            <a:extLst>
              <a:ext uri="{FF2B5EF4-FFF2-40B4-BE49-F238E27FC236}">
                <a16:creationId xmlns:a16="http://schemas.microsoft.com/office/drawing/2014/main" id="{15A4A493-7CE4-4196-9447-1256811998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699" b="403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9FBB9AF1-CE92-475C-A47B-5FC32922B3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0"/>
            <a:ext cx="12191999" cy="6858000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0"/>
                </a:srgbClr>
              </a:gs>
              <a:gs pos="30000">
                <a:srgbClr val="000000"/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1B22BF-D2C3-4070-AE75-6B8520292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143000"/>
            <a:ext cx="9052560" cy="3546179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ctr"/>
            <a:r>
              <a:rPr lang="en-US" sz="7200" b="1" dirty="0">
                <a:solidFill>
                  <a:srgbClr val="FFFFFF"/>
                </a:solidFill>
              </a:rPr>
              <a:t>The office of Deacon is regarded important by God! We need to treat it with the utmost reverence!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81E42A3-743C-4C15-9DA8-93AA9AEBF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143293"/>
            <a:ext cx="0" cy="5714707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6">
            <a:extLst>
              <a:ext uri="{FF2B5EF4-FFF2-40B4-BE49-F238E27FC236}">
                <a16:creationId xmlns:a16="http://schemas.microsoft.com/office/drawing/2014/main" id="{7021D92D-08FF-45A6-9109-AC9462C7E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1143293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10829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VTI">
  <a:themeElements>
    <a:clrScheme name="AnalogousFromLightSeedRightStep">
      <a:dk1>
        <a:srgbClr val="000000"/>
      </a:dk1>
      <a:lt1>
        <a:srgbClr val="FFFFFF"/>
      </a:lt1>
      <a:dk2>
        <a:srgbClr val="282441"/>
      </a:dk2>
      <a:lt2>
        <a:srgbClr val="E8E2E3"/>
      </a:lt2>
      <a:accent1>
        <a:srgbClr val="80A9A3"/>
      </a:accent1>
      <a:accent2>
        <a:srgbClr val="7CA9B8"/>
      </a:accent2>
      <a:accent3>
        <a:srgbClr val="91A1C3"/>
      </a:accent3>
      <a:accent4>
        <a:srgbClr val="847FBA"/>
      </a:accent4>
      <a:accent5>
        <a:srgbClr val="AE96C6"/>
      </a:accent5>
      <a:accent6>
        <a:srgbClr val="B57FBA"/>
      </a:accent6>
      <a:hlink>
        <a:srgbClr val="AE6974"/>
      </a:hlink>
      <a:folHlink>
        <a:srgbClr val="7F7F7F"/>
      </a:folHlink>
    </a:clrScheme>
    <a:fontScheme name="Custom 211">
      <a:majorFont>
        <a:latin typeface="Sitka Banner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8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6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VTI" id="{66EB4A02-0C0F-47F1-9F48-4E6882B9F967}" vid="{F3552358-4452-4FDA-9568-4F5DA32F7A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Widescreen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Avenir Next LT Pro</vt:lpstr>
      <vt:lpstr>Sitka Banner</vt:lpstr>
      <vt:lpstr>HeadlinesVTI</vt:lpstr>
      <vt:lpstr>PowerPoint Presentation</vt:lpstr>
      <vt:lpstr>Roles in the Church: Deacons</vt:lpstr>
      <vt:lpstr>Revealing the mystery of godliness in the Church</vt:lpstr>
      <vt:lpstr>Characteristics of Deacons.</vt:lpstr>
      <vt:lpstr>Deaconess or Deacon’s wife?</vt:lpstr>
      <vt:lpstr>How does that apply to me?</vt:lpstr>
      <vt:lpstr>God is the sole authority for my role in the church.</vt:lpstr>
      <vt:lpstr>The role of the Deacon is to assist the Pastor by serving the congregation.</vt:lpstr>
      <vt:lpstr>The office of Deacon is regarded important by God! We need to treat it with the utmost reverence!</vt:lpstr>
      <vt:lpstr>Service makes the Body function properly.</vt:lpstr>
      <vt:lpstr>Deacons who serve well are rewarded by God!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Trevor Guiles</dc:creator>
  <cp:lastModifiedBy>Trevor Guiles</cp:lastModifiedBy>
  <cp:revision>5</cp:revision>
  <dcterms:created xsi:type="dcterms:W3CDTF">2021-08-22T02:08:35Z</dcterms:created>
  <dcterms:modified xsi:type="dcterms:W3CDTF">2021-09-23T15:22:39Z</dcterms:modified>
</cp:coreProperties>
</file>