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sldIdLst>
    <p:sldId id="256" r:id="rId2"/>
    <p:sldId id="282" r:id="rId3"/>
    <p:sldId id="261" r:id="rId4"/>
    <p:sldId id="283" r:id="rId5"/>
    <p:sldId id="279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Luke </a:t>
            </a:r>
            <a:r>
              <a:rPr lang="en-US" sz="3600" dirty="0" smtClean="0"/>
              <a:t>19:28-44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The King Comes to Bring Peace.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815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Preparing </a:t>
            </a:r>
            <a:r>
              <a:rPr lang="en-US" sz="3600" b="1" dirty="0"/>
              <a:t>for the </a:t>
            </a:r>
            <a:r>
              <a:rPr lang="en-US" sz="3600" b="1" u="sng" dirty="0"/>
              <a:t>coming</a:t>
            </a:r>
            <a:r>
              <a:rPr lang="en-US" sz="3600" b="1" dirty="0"/>
              <a:t> of the King.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preparation sparked an </a:t>
            </a:r>
            <a:r>
              <a:rPr lang="en-US" sz="3600" b="1" u="sng" dirty="0"/>
              <a:t>unusual</a:t>
            </a:r>
            <a:r>
              <a:rPr lang="en-US" sz="3600" b="1" dirty="0"/>
              <a:t> request.</a:t>
            </a:r>
            <a:endParaRPr lang="en-US" sz="3600" b="1" dirty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miraculous </a:t>
            </a:r>
            <a:r>
              <a:rPr lang="en-US" sz="3600" b="1" u="sng" dirty="0"/>
              <a:t>willingness</a:t>
            </a:r>
            <a:r>
              <a:rPr lang="en-US" sz="3600" b="1" dirty="0"/>
              <a:t> of the owners.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fulfillment of </a:t>
            </a:r>
            <a:r>
              <a:rPr lang="en-US" sz="3600" b="1" u="sng" dirty="0"/>
              <a:t>prophecy</a:t>
            </a:r>
            <a:r>
              <a:rPr lang="en-US" sz="3600" b="1" dirty="0" smtClean="0"/>
              <a:t>.</a:t>
            </a:r>
            <a:endParaRPr lang="en-US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King Comes to Bring Peace.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5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Preparing for the </a:t>
            </a:r>
            <a:r>
              <a:rPr lang="en-US" sz="3600" b="1" u="sng" dirty="0"/>
              <a:t>coming</a:t>
            </a:r>
            <a:r>
              <a:rPr lang="en-US" sz="3600" b="1" dirty="0"/>
              <a:t> of the King.</a:t>
            </a:r>
          </a:p>
          <a:p>
            <a:r>
              <a:rPr lang="en-US" sz="3600" b="1" dirty="0" smtClean="0"/>
              <a:t>The </a:t>
            </a:r>
            <a:r>
              <a:rPr lang="en-US" sz="3600" b="1" dirty="0"/>
              <a:t>victorious </a:t>
            </a:r>
            <a:r>
              <a:rPr lang="en-US" sz="3600" b="1" u="sng" dirty="0"/>
              <a:t>procession</a:t>
            </a:r>
            <a:r>
              <a:rPr lang="en-US" sz="3600" b="1" dirty="0"/>
              <a:t> of the King.</a:t>
            </a:r>
            <a:endParaRPr lang="en-US" sz="3600" b="1" i="1" u="sng" dirty="0" smtClean="0"/>
          </a:p>
          <a:p>
            <a:pPr lvl="1"/>
            <a:r>
              <a:rPr lang="en-US" sz="3600" b="1" dirty="0" smtClean="0"/>
              <a:t>They </a:t>
            </a:r>
            <a:r>
              <a:rPr lang="en-US" sz="3600" b="1" dirty="0"/>
              <a:t>rejoiced at the sight of </a:t>
            </a:r>
            <a:r>
              <a:rPr lang="en-US" sz="3600" b="1" u="sng" dirty="0"/>
              <a:t>Jerusalem</a:t>
            </a:r>
            <a:r>
              <a:rPr lang="en-US" sz="3600" b="1" dirty="0"/>
              <a:t>.</a:t>
            </a:r>
            <a:endParaRPr lang="en-US" sz="3600" b="1" dirty="0"/>
          </a:p>
          <a:p>
            <a:pPr lvl="1"/>
            <a:r>
              <a:rPr lang="en-US" sz="3600" b="1" dirty="0" smtClean="0"/>
              <a:t>They rejoiced </a:t>
            </a:r>
            <a:r>
              <a:rPr lang="en-US" sz="3600" b="1" dirty="0"/>
              <a:t>because the </a:t>
            </a:r>
            <a:r>
              <a:rPr lang="en-US" sz="3600" b="1" u="sng" dirty="0"/>
              <a:t>King</a:t>
            </a:r>
            <a:r>
              <a:rPr lang="en-US" sz="3600" b="1" dirty="0"/>
              <a:t> was </a:t>
            </a:r>
            <a:r>
              <a:rPr lang="en-US" sz="3600" b="1" dirty="0" smtClean="0"/>
              <a:t>there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When </a:t>
            </a:r>
            <a:r>
              <a:rPr lang="en-US" sz="3600" b="1" dirty="0"/>
              <a:t>the King comes, there must be </a:t>
            </a:r>
            <a:r>
              <a:rPr lang="en-US" sz="3600" b="1" u="sng" dirty="0"/>
              <a:t>celebration</a:t>
            </a:r>
            <a:r>
              <a:rPr lang="en-US" sz="3600" b="1" dirty="0"/>
              <a:t>!</a:t>
            </a:r>
            <a:endParaRPr lang="en-US" sz="36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King Comes to Bring Peace.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84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Preparing for the </a:t>
            </a:r>
            <a:r>
              <a:rPr lang="en-US" sz="4000" b="1" u="sng" dirty="0"/>
              <a:t>coming</a:t>
            </a:r>
            <a:r>
              <a:rPr lang="en-US" sz="4000" b="1" dirty="0"/>
              <a:t> of the King.</a:t>
            </a:r>
          </a:p>
          <a:p>
            <a:r>
              <a:rPr lang="en-US" sz="4000" b="1" dirty="0"/>
              <a:t>The victorious </a:t>
            </a:r>
            <a:r>
              <a:rPr lang="en-US" sz="4000" b="1" u="sng" dirty="0"/>
              <a:t>procession</a:t>
            </a:r>
            <a:r>
              <a:rPr lang="en-US" sz="4000" b="1" dirty="0"/>
              <a:t> of the King.</a:t>
            </a:r>
            <a:endParaRPr lang="en-US" sz="4000" b="1" i="1" u="sng" dirty="0"/>
          </a:p>
          <a:p>
            <a:r>
              <a:rPr lang="en-US" sz="3900" b="1" dirty="0" smtClean="0"/>
              <a:t>The </a:t>
            </a:r>
            <a:r>
              <a:rPr lang="en-US" sz="3900" b="1" u="sng" dirty="0"/>
              <a:t>misunderstanding</a:t>
            </a:r>
            <a:r>
              <a:rPr lang="en-US" sz="3900" b="1" dirty="0"/>
              <a:t> of the nation.</a:t>
            </a:r>
            <a:endParaRPr lang="en-US" sz="3900" b="1" dirty="0" smtClean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people misunderstood Jesus’ </a:t>
            </a:r>
            <a:r>
              <a:rPr lang="en-US" sz="3600" b="1" u="sng" dirty="0"/>
              <a:t>purpose</a:t>
            </a:r>
            <a:r>
              <a:rPr lang="en-US" sz="3600" b="1" dirty="0"/>
              <a:t>.</a:t>
            </a:r>
            <a:endParaRPr lang="en-US" sz="3600" b="1" dirty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people missed the </a:t>
            </a:r>
            <a:r>
              <a:rPr lang="en-US" sz="3600" b="1" u="sng" dirty="0"/>
              <a:t>blessing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 </a:t>
            </a:r>
            <a:r>
              <a:rPr lang="en-US" sz="3600" b="1" dirty="0"/>
              <a:t>people’s misconception brought </a:t>
            </a:r>
            <a:r>
              <a:rPr lang="en-US" sz="3600" b="1" u="sng" dirty="0"/>
              <a:t>punishment</a:t>
            </a:r>
            <a:r>
              <a:rPr lang="en-US" sz="3600" b="1" dirty="0"/>
              <a:t>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King Comes to Bring Peace.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82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 need to prepare </a:t>
            </a:r>
            <a:r>
              <a:rPr lang="en-US" sz="3600" b="1" u="sng" dirty="0"/>
              <a:t>now</a:t>
            </a:r>
            <a:r>
              <a:rPr lang="en-US" sz="3600" b="1" dirty="0"/>
              <a:t> for the coming of the King. I need to remove any </a:t>
            </a:r>
            <a:r>
              <a:rPr lang="en-US" sz="3600" b="1" u="sng" dirty="0"/>
              <a:t>sinful</a:t>
            </a:r>
            <a:r>
              <a:rPr lang="en-US" sz="3600" b="1" dirty="0"/>
              <a:t> and </a:t>
            </a:r>
            <a:r>
              <a:rPr lang="en-US" sz="3600" b="1" u="sng" dirty="0"/>
              <a:t>meaningless</a:t>
            </a:r>
            <a:r>
              <a:rPr lang="en-US" sz="3600" b="1" dirty="0"/>
              <a:t> habits.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/>
              <a:t>God wants to </a:t>
            </a:r>
            <a:r>
              <a:rPr lang="en-US" sz="3600" b="1" u="sng" dirty="0"/>
              <a:t>miraculously</a:t>
            </a:r>
            <a:r>
              <a:rPr lang="en-US" sz="3600" b="1" dirty="0"/>
              <a:t> prepare my life. (Phil. 1:6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does that mean to 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154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 want to be one </a:t>
            </a:r>
            <a:r>
              <a:rPr lang="en-US" sz="3600" b="1" u="sng" dirty="0"/>
              <a:t>rejoicing</a:t>
            </a:r>
            <a:r>
              <a:rPr lang="en-US" sz="3600" b="1" dirty="0"/>
              <a:t> when Jesus comes, not one </a:t>
            </a:r>
            <a:r>
              <a:rPr lang="en-US" sz="3600" b="1" u="sng" dirty="0"/>
              <a:t>complaining</a:t>
            </a:r>
            <a:r>
              <a:rPr lang="en-US" sz="3600" b="1" dirty="0"/>
              <a:t> or </a:t>
            </a:r>
            <a:r>
              <a:rPr lang="en-US" sz="3600" b="1" u="sng" dirty="0"/>
              <a:t>regretting</a:t>
            </a:r>
            <a:r>
              <a:rPr lang="en-US" sz="3600" b="1" dirty="0" smtClean="0"/>
              <a:t>!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/>
              <a:t>Misunderstanding who Jesus is has </a:t>
            </a:r>
            <a:r>
              <a:rPr lang="en-US" sz="3600" b="1" u="sng" dirty="0"/>
              <a:t>dire, eternal</a:t>
            </a:r>
            <a:r>
              <a:rPr lang="en-US" sz="3600" b="1" dirty="0"/>
              <a:t> consequences.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does that mean to me?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257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2537</TotalTime>
  <Words>213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The King Comes to Bring Peace.</vt:lpstr>
      <vt:lpstr>The King Comes to Bring Peace.</vt:lpstr>
      <vt:lpstr>The King Comes to Bring Peace.</vt:lpstr>
      <vt:lpstr>The King Comes to Bring Peace.</vt:lpstr>
      <vt:lpstr>What does that mean to me?</vt:lpstr>
      <vt:lpstr>What does that mean to me?</vt:lpstr>
    </vt:vector>
  </TitlesOfParts>
  <Company>Shape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115</cp:revision>
  <dcterms:created xsi:type="dcterms:W3CDTF">2012-05-15T19:40:42Z</dcterms:created>
  <dcterms:modified xsi:type="dcterms:W3CDTF">2013-03-23T13:41:58Z</dcterms:modified>
</cp:coreProperties>
</file>