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sldIdLst>
    <p:sldId id="256" r:id="rId2"/>
    <p:sldId id="282" r:id="rId3"/>
    <p:sldId id="261" r:id="rId4"/>
    <p:sldId id="281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t>1/18/2013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Recipe for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</a:t>
            </a:r>
            <a:r>
              <a:rPr lang="en-US" dirty="0" smtClean="0"/>
              <a:t>5:1-11</a:t>
            </a:r>
            <a:endParaRPr lang="en-US" dirty="0"/>
          </a:p>
        </p:txBody>
      </p:sp>
      <p:pic>
        <p:nvPicPr>
          <p:cNvPr id="1026" name="Picture 2" descr="C:\Users\Pastor Trevor\AppData\Local\Microsoft\Windows\Temporary Internet Files\Content.IE5\8JTE0XX3\MC9002334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58640"/>
            <a:ext cx="2207537" cy="277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54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Recipe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Begin </a:t>
            </a:r>
            <a:r>
              <a:rPr lang="en-US" sz="2400" b="1" dirty="0"/>
              <a:t>by </a:t>
            </a:r>
            <a:r>
              <a:rPr lang="en-US" sz="2400" b="1" u="sng" dirty="0"/>
              <a:t>listening</a:t>
            </a:r>
            <a:r>
              <a:rPr lang="en-US" sz="2400" b="1" dirty="0"/>
              <a:t> to the </a:t>
            </a:r>
            <a:r>
              <a:rPr lang="en-US" sz="2400" b="1" u="sng" dirty="0"/>
              <a:t>Words</a:t>
            </a:r>
            <a:r>
              <a:rPr lang="en-US" sz="2400" b="1" dirty="0"/>
              <a:t> of God.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The </a:t>
            </a:r>
            <a:r>
              <a:rPr lang="en-US" sz="2400" b="1" u="sng" dirty="0"/>
              <a:t>crowd</a:t>
            </a:r>
            <a:r>
              <a:rPr lang="en-US" sz="2400" b="1" dirty="0"/>
              <a:t> was listening to Jesus </a:t>
            </a:r>
            <a:r>
              <a:rPr lang="en-US" sz="2400" b="1" u="sng" dirty="0"/>
              <a:t>teach</a:t>
            </a:r>
            <a:r>
              <a:rPr lang="en-US" sz="2400" b="1" dirty="0"/>
              <a:t>.</a:t>
            </a:r>
          </a:p>
          <a:p>
            <a:pPr lvl="1"/>
            <a:r>
              <a:rPr lang="en-US" sz="2400" b="1" dirty="0" smtClean="0"/>
              <a:t>Jesus </a:t>
            </a:r>
            <a:r>
              <a:rPr lang="en-US" sz="2400" b="1" dirty="0"/>
              <a:t>found </a:t>
            </a:r>
            <a:r>
              <a:rPr lang="en-US" sz="2400" b="1" u="sng" dirty="0"/>
              <a:t>Peter’s boat</a:t>
            </a:r>
            <a:r>
              <a:rPr lang="en-US" sz="2400" b="1" dirty="0"/>
              <a:t> to </a:t>
            </a:r>
            <a:r>
              <a:rPr lang="en-US" sz="2400" b="1" dirty="0" smtClean="0"/>
              <a:t>use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285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Recipe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b="1" dirty="0"/>
              <a:t>Begin by </a:t>
            </a:r>
            <a:r>
              <a:rPr lang="en-US" sz="2400" b="1" u="sng" dirty="0"/>
              <a:t>listening</a:t>
            </a:r>
            <a:r>
              <a:rPr lang="en-US" sz="2400" b="1" dirty="0"/>
              <a:t> to the </a:t>
            </a:r>
            <a:r>
              <a:rPr lang="en-US" sz="2400" b="1" u="sng" dirty="0"/>
              <a:t>Words</a:t>
            </a:r>
            <a:r>
              <a:rPr lang="en-US" sz="2400" b="1" dirty="0"/>
              <a:t> of God.</a:t>
            </a:r>
          </a:p>
          <a:p>
            <a:r>
              <a:rPr lang="en-US" sz="2400" b="1" dirty="0" smtClean="0"/>
              <a:t>Mix </a:t>
            </a:r>
            <a:r>
              <a:rPr lang="en-US" sz="2400" b="1" dirty="0"/>
              <a:t>in </a:t>
            </a:r>
            <a:r>
              <a:rPr lang="en-US" sz="2400" b="1" u="sng" dirty="0"/>
              <a:t>Obedience</a:t>
            </a:r>
            <a:r>
              <a:rPr lang="en-US" sz="2400" b="1" dirty="0"/>
              <a:t>.</a:t>
            </a:r>
            <a:endParaRPr lang="en-US" sz="2400" b="1" i="1" u="sng" dirty="0" smtClean="0"/>
          </a:p>
          <a:p>
            <a:pPr lvl="1"/>
            <a:r>
              <a:rPr lang="en-US" sz="2400" b="1" dirty="0" smtClean="0"/>
              <a:t>Jesus </a:t>
            </a:r>
            <a:r>
              <a:rPr lang="en-US" sz="2400" b="1" dirty="0"/>
              <a:t>told Simon to do something </a:t>
            </a:r>
            <a:r>
              <a:rPr lang="en-US" sz="2400" b="1" u="sng" dirty="0"/>
              <a:t>foolish</a:t>
            </a:r>
            <a:r>
              <a:rPr lang="en-US" sz="2400" b="1" dirty="0"/>
              <a:t>.</a:t>
            </a:r>
          </a:p>
          <a:p>
            <a:pPr lvl="1"/>
            <a:r>
              <a:rPr lang="en-US" sz="2400" b="1" dirty="0" smtClean="0"/>
              <a:t>Simon </a:t>
            </a:r>
            <a:r>
              <a:rPr lang="en-US" sz="2400" b="1" u="sng" dirty="0"/>
              <a:t>obeyed</a:t>
            </a:r>
            <a:r>
              <a:rPr lang="en-US" sz="2400" b="1" dirty="0"/>
              <a:t> Jesus, despite the </a:t>
            </a:r>
            <a:r>
              <a:rPr lang="en-US" sz="2400" b="1" u="sng" dirty="0"/>
              <a:t>appearance</a:t>
            </a:r>
            <a:r>
              <a:rPr lang="en-US" sz="2400" b="1" dirty="0"/>
              <a:t>.</a:t>
            </a:r>
          </a:p>
          <a:p>
            <a:pPr lvl="1"/>
            <a:r>
              <a:rPr lang="en-US" sz="2400" b="1" dirty="0" smtClean="0"/>
              <a:t>Simon </a:t>
            </a:r>
            <a:r>
              <a:rPr lang="en-US" sz="2400" b="1" dirty="0"/>
              <a:t>included </a:t>
            </a:r>
            <a:r>
              <a:rPr lang="en-US" sz="2400" b="1" u="sng" dirty="0"/>
              <a:t>witnesses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8847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Recipe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b="1" dirty="0"/>
              <a:t>Begin by </a:t>
            </a:r>
            <a:r>
              <a:rPr lang="en-US" sz="2400" b="1" u="sng" dirty="0"/>
              <a:t>listening</a:t>
            </a:r>
            <a:r>
              <a:rPr lang="en-US" sz="2400" b="1" dirty="0"/>
              <a:t> to the </a:t>
            </a:r>
            <a:r>
              <a:rPr lang="en-US" sz="2400" b="1" u="sng" dirty="0"/>
              <a:t>Words</a:t>
            </a:r>
            <a:r>
              <a:rPr lang="en-US" sz="2400" b="1" dirty="0"/>
              <a:t> of God.</a:t>
            </a:r>
          </a:p>
          <a:p>
            <a:r>
              <a:rPr lang="en-US" sz="2400" b="1" dirty="0"/>
              <a:t>Mix in </a:t>
            </a:r>
            <a:r>
              <a:rPr lang="en-US" sz="2400" b="1" u="sng" dirty="0"/>
              <a:t>Obedience</a:t>
            </a:r>
            <a:r>
              <a:rPr lang="en-US" sz="2400" b="1" dirty="0"/>
              <a:t>.</a:t>
            </a:r>
            <a:endParaRPr lang="en-US" sz="2400" b="1" i="1" u="sng" dirty="0"/>
          </a:p>
          <a:p>
            <a:r>
              <a:rPr lang="en-US" sz="2400" b="1" dirty="0" smtClean="0"/>
              <a:t>Finish </a:t>
            </a:r>
            <a:r>
              <a:rPr lang="en-US" sz="2400" b="1" dirty="0"/>
              <a:t>by </a:t>
            </a:r>
            <a:r>
              <a:rPr lang="en-US" sz="2400" b="1" u="sng" dirty="0"/>
              <a:t>following</a:t>
            </a:r>
            <a:r>
              <a:rPr lang="en-US" sz="2400" b="1" dirty="0"/>
              <a:t> God in </a:t>
            </a:r>
            <a:r>
              <a:rPr lang="en-US" sz="2400" b="1" u="sng" dirty="0"/>
              <a:t>amazement</a:t>
            </a:r>
            <a:r>
              <a:rPr lang="en-US" sz="2400" b="1" dirty="0"/>
              <a:t>.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Simon’s </a:t>
            </a:r>
            <a:r>
              <a:rPr lang="en-US" sz="2400" b="1" u="sng" dirty="0"/>
              <a:t>reaction</a:t>
            </a:r>
            <a:r>
              <a:rPr lang="en-US" sz="2400" b="1" dirty="0"/>
              <a:t> was one of </a:t>
            </a:r>
            <a:r>
              <a:rPr lang="en-US" sz="2400" b="1" u="sng" dirty="0"/>
              <a:t>humility</a:t>
            </a:r>
            <a:r>
              <a:rPr lang="en-US" sz="2400" b="1" dirty="0"/>
              <a:t>.</a:t>
            </a:r>
          </a:p>
          <a:p>
            <a:pPr lvl="1"/>
            <a:r>
              <a:rPr lang="en-US" sz="2400" b="1" dirty="0" smtClean="0"/>
              <a:t>Everyone </a:t>
            </a:r>
            <a:r>
              <a:rPr lang="en-US" sz="2400" b="1" u="sng" dirty="0"/>
              <a:t>present</a:t>
            </a:r>
            <a:r>
              <a:rPr lang="en-US" sz="2400" b="1" dirty="0"/>
              <a:t> was </a:t>
            </a:r>
            <a:r>
              <a:rPr lang="en-US" sz="2400" b="1" u="sng" dirty="0"/>
              <a:t>astonished</a:t>
            </a:r>
            <a:r>
              <a:rPr lang="en-US" sz="2400" b="1" dirty="0"/>
              <a:t>.</a:t>
            </a:r>
          </a:p>
          <a:p>
            <a:pPr lvl="1"/>
            <a:r>
              <a:rPr lang="en-US" sz="2400" b="1" dirty="0" smtClean="0"/>
              <a:t>They </a:t>
            </a:r>
            <a:r>
              <a:rPr lang="en-US" sz="2400" b="1" u="sng" dirty="0"/>
              <a:t>followed</a:t>
            </a:r>
            <a:r>
              <a:rPr lang="en-US" sz="2400" b="1" dirty="0"/>
              <a:t> Jesus </a:t>
            </a:r>
            <a:r>
              <a:rPr lang="en-US" sz="2400" b="1" u="sng" dirty="0"/>
              <a:t>unreservedly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4671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 need to be </a:t>
            </a:r>
            <a:r>
              <a:rPr lang="en-US" sz="2400" b="1" u="sng" dirty="0"/>
              <a:t>actively</a:t>
            </a:r>
            <a:r>
              <a:rPr lang="en-US" sz="2400" b="1" dirty="0"/>
              <a:t> in the Word of God </a:t>
            </a:r>
            <a:r>
              <a:rPr lang="en-US" sz="2400" b="1" u="sng" dirty="0"/>
              <a:t>regularly</a:t>
            </a:r>
            <a:r>
              <a:rPr lang="en-US" sz="2400" b="1" dirty="0"/>
              <a:t>, </a:t>
            </a:r>
            <a:r>
              <a:rPr lang="en-US" sz="2400" b="1" u="sng" dirty="0"/>
              <a:t>applying</a:t>
            </a:r>
            <a:r>
              <a:rPr lang="en-US" sz="2400" b="1" dirty="0"/>
              <a:t> it to my life.</a:t>
            </a:r>
          </a:p>
          <a:p>
            <a:endParaRPr lang="en-US" sz="2400" b="1" dirty="0"/>
          </a:p>
          <a:p>
            <a:r>
              <a:rPr lang="en-US" sz="2400" b="1" dirty="0"/>
              <a:t>I need to </a:t>
            </a:r>
            <a:r>
              <a:rPr lang="en-US" sz="2400" b="1" u="sng" dirty="0"/>
              <a:t>obey</a:t>
            </a:r>
            <a:r>
              <a:rPr lang="en-US" sz="2400" b="1" dirty="0"/>
              <a:t> God’s </a:t>
            </a:r>
            <a:r>
              <a:rPr lang="en-US" sz="2400" b="1" u="sng" dirty="0"/>
              <a:t>Word</a:t>
            </a:r>
            <a:r>
              <a:rPr lang="en-US" sz="2400" b="1" dirty="0"/>
              <a:t>.</a:t>
            </a:r>
          </a:p>
          <a:p>
            <a:r>
              <a:rPr lang="en-US" sz="2400" b="1" dirty="0"/>
              <a:t>I need to </a:t>
            </a:r>
            <a:r>
              <a:rPr lang="en-US" sz="2400" b="1" u="sng" dirty="0"/>
              <a:t>act</a:t>
            </a:r>
            <a:r>
              <a:rPr lang="en-US" sz="2400" b="1" dirty="0"/>
              <a:t> when God says to </a:t>
            </a:r>
            <a:r>
              <a:rPr lang="en-US" sz="2400" b="1" u="sng" dirty="0"/>
              <a:t>act</a:t>
            </a:r>
            <a:r>
              <a:rPr lang="en-US" sz="2400" b="1" dirty="0"/>
              <a:t>, no matter how </a:t>
            </a:r>
            <a:r>
              <a:rPr lang="en-US" sz="2400" b="1" u="sng" dirty="0"/>
              <a:t>foolish</a:t>
            </a:r>
            <a:r>
              <a:rPr lang="en-US" sz="2400" b="1" dirty="0"/>
              <a:t> it may seem.</a:t>
            </a:r>
          </a:p>
          <a:p>
            <a:endParaRPr lang="en-US" sz="2400" b="1" dirty="0"/>
          </a:p>
          <a:p>
            <a:r>
              <a:rPr lang="en-US" sz="2400" b="1" dirty="0"/>
              <a:t>I need to </a:t>
            </a:r>
            <a:r>
              <a:rPr lang="en-US" sz="2400" b="1" u="sng" dirty="0"/>
              <a:t>humbly</a:t>
            </a:r>
            <a:r>
              <a:rPr lang="en-US" sz="2400" b="1" dirty="0"/>
              <a:t> commit myself to God’s </a:t>
            </a:r>
            <a:r>
              <a:rPr lang="en-US" sz="2400" b="1" u="sng" dirty="0"/>
              <a:t>will</a:t>
            </a:r>
            <a:r>
              <a:rPr lang="en-US" sz="2400" b="1" dirty="0"/>
              <a:t>.</a:t>
            </a:r>
          </a:p>
          <a:p>
            <a:r>
              <a:rPr lang="en-US" sz="2400" b="1" dirty="0"/>
              <a:t>I may need to leave </a:t>
            </a:r>
            <a:r>
              <a:rPr lang="en-US" sz="2400" b="1" u="sng" dirty="0"/>
              <a:t>everything</a:t>
            </a:r>
            <a:r>
              <a:rPr lang="en-US" sz="2400" b="1" dirty="0"/>
              <a:t> I know to </a:t>
            </a:r>
            <a:r>
              <a:rPr lang="en-US" sz="2400" b="1" u="sng" dirty="0"/>
              <a:t>follow</a:t>
            </a:r>
            <a:r>
              <a:rPr lang="en-US" sz="2400" b="1" dirty="0"/>
              <a:t> God’s will.</a:t>
            </a:r>
          </a:p>
        </p:txBody>
      </p:sp>
    </p:spTree>
    <p:extLst>
      <p:ext uri="{BB962C8B-B14F-4D97-AF65-F5344CB8AC3E}">
        <p14:creationId xmlns:p14="http://schemas.microsoft.com/office/powerpoint/2010/main" val="238154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988</TotalTime>
  <Words>185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A Recipe for Success</vt:lpstr>
      <vt:lpstr>A Recipe for Success</vt:lpstr>
      <vt:lpstr>A Recipe for Success</vt:lpstr>
      <vt:lpstr>A Recipe for Success</vt:lpstr>
      <vt:lpstr>What does that mean to me?</vt:lpstr>
    </vt:vector>
  </TitlesOfParts>
  <Company>Shape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Pastor Trevor Guiles</cp:lastModifiedBy>
  <cp:revision>90</cp:revision>
  <dcterms:created xsi:type="dcterms:W3CDTF">2012-05-15T19:40:42Z</dcterms:created>
  <dcterms:modified xsi:type="dcterms:W3CDTF">2013-01-18T18:45:05Z</dcterms:modified>
</cp:coreProperties>
</file>