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1803405"/>
            <a:ext cx="70866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3632201"/>
            <a:ext cx="70866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1" y="4314328"/>
            <a:ext cx="2183130" cy="374642"/>
          </a:xfrm>
        </p:spPr>
        <p:txBody>
          <a:bodyPr/>
          <a:lstStyle/>
          <a:p>
            <a:fld id="{E74709D4-DA8A-4F0F-B8B9-738CBF6F973F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28700" y="4323846"/>
            <a:ext cx="4800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057400" cy="365125"/>
          </a:xfrm>
        </p:spPr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33" y="4697361"/>
            <a:ext cx="8116526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1295" y="941440"/>
            <a:ext cx="811638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5516716"/>
            <a:ext cx="81153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753533"/>
            <a:ext cx="81153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350" y="3649134"/>
            <a:ext cx="7597887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0839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4709D4-DA8A-4F0F-B8B9-738CBF6F973F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379942"/>
            <a:ext cx="524361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46839" y="381001"/>
            <a:ext cx="482811" cy="365125"/>
          </a:xfrm>
        </p:spPr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365557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351" y="3959863"/>
            <a:ext cx="7613650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0839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4709D4-DA8A-4F0F-B8B9-738CBF6F973F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379942"/>
            <a:ext cx="524361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46839" y="381001"/>
            <a:ext cx="482811" cy="365125"/>
          </a:xfrm>
        </p:spPr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57188" y="93345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38173" y="270129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71" y="1124702"/>
            <a:ext cx="7609640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350" y="3648316"/>
            <a:ext cx="7608491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0839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4709D4-DA8A-4F0F-B8B9-738CBF6F973F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378884"/>
            <a:ext cx="524361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46839" y="381001"/>
            <a:ext cx="482811" cy="365125"/>
          </a:xfrm>
        </p:spPr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45794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350" y="2202080"/>
            <a:ext cx="2592324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349" y="2904565"/>
            <a:ext cx="2592324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76600" y="2201333"/>
            <a:ext cx="2592324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275144" y="2904067"/>
            <a:ext cx="2592324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38850" y="2192866"/>
            <a:ext cx="2592324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6038851" y="2904565"/>
            <a:ext cx="2592324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45794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6463" y="4191001"/>
            <a:ext cx="2588687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6463" y="2362200"/>
            <a:ext cx="258868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6463" y="4873765"/>
            <a:ext cx="2588687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80698" y="4191001"/>
            <a:ext cx="2586701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80697" y="2362200"/>
            <a:ext cx="258670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80699" y="4873764"/>
            <a:ext cx="2586701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37299" y="4191001"/>
            <a:ext cx="259235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37391" y="2362200"/>
            <a:ext cx="2585909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6037299" y="4873762"/>
            <a:ext cx="2589334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194560"/>
            <a:ext cx="81153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745067"/>
            <a:ext cx="154305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8350" y="745068"/>
            <a:ext cx="615315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60839" y="379942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4709D4-DA8A-4F0F-B8B9-738CBF6F973F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381001"/>
            <a:ext cx="524361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6839" y="381001"/>
            <a:ext cx="482811" cy="365125"/>
          </a:xfrm>
        </p:spPr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753534"/>
            <a:ext cx="81152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350" y="3641726"/>
            <a:ext cx="786765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60839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4709D4-DA8A-4F0F-B8B9-738CBF6F973F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381002"/>
            <a:ext cx="5243619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6839" y="381001"/>
            <a:ext cx="482811" cy="365125"/>
          </a:xfrm>
        </p:spPr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194560"/>
            <a:ext cx="40005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194560"/>
            <a:ext cx="40005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45795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7" y="2183802"/>
            <a:ext cx="3809993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1" y="3132667"/>
            <a:ext cx="3983831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183802"/>
            <a:ext cx="382905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132667"/>
            <a:ext cx="40005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6686" y="746760"/>
            <a:ext cx="4882964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3124200"/>
            <a:ext cx="30861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524000"/>
            <a:ext cx="51549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95928" y="751242"/>
            <a:ext cx="273372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3124200"/>
            <a:ext cx="515493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45795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2194561"/>
            <a:ext cx="81153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46520" y="6356351"/>
            <a:ext cx="218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709D4-DA8A-4F0F-B8B9-738CBF6F973F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355846"/>
            <a:ext cx="5829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Danger of Safety – God Has Called 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Malachi 1:1-5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13011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God Has Called Us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ebdings" panose="05030102010509060703" pitchFamily="18" charset="2"/>
              <a:buChar char=""/>
            </a:pPr>
            <a:r>
              <a:rPr lang="en-US" sz="4000" b="1" u="sng" dirty="0" smtClean="0"/>
              <a:t>Introducing</a:t>
            </a:r>
            <a:r>
              <a:rPr lang="en-US" sz="4000" b="1" dirty="0" smtClean="0"/>
              <a:t> </a:t>
            </a:r>
            <a:r>
              <a:rPr lang="en-US" sz="4000" b="1" dirty="0"/>
              <a:t>Malachi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" y="242887"/>
            <a:ext cx="9115425" cy="637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672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God Has Called Us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2194561"/>
            <a:ext cx="8553450" cy="4511039"/>
          </a:xfrm>
        </p:spPr>
        <p:txBody>
          <a:bodyPr>
            <a:normAutofit/>
          </a:bodyPr>
          <a:lstStyle/>
          <a:p>
            <a:pPr>
              <a:buFont typeface="Webdings" panose="05030102010509060703" pitchFamily="18" charset="2"/>
              <a:buChar char=""/>
            </a:pPr>
            <a:r>
              <a:rPr lang="en-US" sz="4000" b="1" u="sng" dirty="0" smtClean="0"/>
              <a:t>Introducing</a:t>
            </a:r>
            <a:r>
              <a:rPr lang="en-US" sz="4000" b="1" dirty="0" smtClean="0"/>
              <a:t> Malachi.</a:t>
            </a:r>
          </a:p>
          <a:p>
            <a:pPr>
              <a:buFont typeface="Webdings" panose="05030102010509060703" pitchFamily="18" charset="2"/>
              <a:buChar char=""/>
            </a:pPr>
            <a:r>
              <a:rPr lang="en-US" sz="4000" b="1" dirty="0" smtClean="0"/>
              <a:t>God </a:t>
            </a:r>
            <a:r>
              <a:rPr lang="en-US" sz="4000" b="1" u="sng" dirty="0"/>
              <a:t>chose</a:t>
            </a:r>
            <a:r>
              <a:rPr lang="en-US" sz="4000" b="1" dirty="0"/>
              <a:t> to </a:t>
            </a:r>
            <a:r>
              <a:rPr lang="en-US" sz="4000" b="1" u="sng" dirty="0"/>
              <a:t>love</a:t>
            </a:r>
            <a:r>
              <a:rPr lang="en-US" sz="4000" b="1" dirty="0"/>
              <a:t> </a:t>
            </a:r>
            <a:r>
              <a:rPr lang="en-US" sz="4000" b="1" dirty="0" smtClean="0"/>
              <a:t>them.</a:t>
            </a:r>
          </a:p>
          <a:p>
            <a:pPr lvl="1">
              <a:buFont typeface="Webdings" panose="05030102010509060703" pitchFamily="18" charset="2"/>
              <a:buChar char=""/>
            </a:pPr>
            <a:r>
              <a:rPr lang="en-US" sz="3800" b="1" dirty="0" smtClean="0"/>
              <a:t>God </a:t>
            </a:r>
            <a:r>
              <a:rPr lang="en-US" sz="3800" b="1" u="sng" dirty="0"/>
              <a:t>chose</a:t>
            </a:r>
            <a:r>
              <a:rPr lang="en-US" sz="3800" b="1" dirty="0"/>
              <a:t> them </a:t>
            </a:r>
            <a:r>
              <a:rPr lang="en-US" sz="3800" b="1" u="sng" dirty="0"/>
              <a:t>over</a:t>
            </a:r>
            <a:r>
              <a:rPr lang="en-US" sz="3800" b="1" dirty="0"/>
              <a:t> others.</a:t>
            </a:r>
          </a:p>
          <a:p>
            <a:pPr lvl="1">
              <a:buFont typeface="Webdings" panose="05030102010509060703" pitchFamily="18" charset="2"/>
              <a:buChar char=""/>
            </a:pPr>
            <a:r>
              <a:rPr lang="en-US" sz="3800" b="1" dirty="0" smtClean="0"/>
              <a:t>They </a:t>
            </a:r>
            <a:r>
              <a:rPr lang="en-US" sz="3800" b="1" dirty="0"/>
              <a:t>are </a:t>
            </a:r>
            <a:r>
              <a:rPr lang="en-US" sz="3800" b="1" u="sng" dirty="0"/>
              <a:t>special</a:t>
            </a:r>
            <a:r>
              <a:rPr lang="en-US" sz="3800" b="1" dirty="0"/>
              <a:t> to God.</a:t>
            </a:r>
          </a:p>
          <a:p>
            <a:pPr lvl="1">
              <a:buFont typeface="Webdings" panose="05030102010509060703" pitchFamily="18" charset="2"/>
              <a:buChar char=""/>
            </a:pPr>
            <a:r>
              <a:rPr lang="en-US" sz="3800" b="1" dirty="0" smtClean="0"/>
              <a:t>God </a:t>
            </a:r>
            <a:r>
              <a:rPr lang="en-US" sz="3800" b="1" u="sng" dirty="0"/>
              <a:t>announces</a:t>
            </a:r>
            <a:r>
              <a:rPr lang="en-US" sz="3800" b="1" dirty="0"/>
              <a:t> His </a:t>
            </a:r>
            <a:r>
              <a:rPr lang="en-US" sz="3800" b="1" dirty="0" smtClean="0"/>
              <a:t>love.</a:t>
            </a:r>
            <a:endParaRPr lang="en-US" sz="3800" b="1" dirty="0"/>
          </a:p>
        </p:txBody>
      </p:sp>
    </p:spTree>
    <p:extLst>
      <p:ext uri="{BB962C8B-B14F-4D97-AF65-F5344CB8AC3E}">
        <p14:creationId xmlns:p14="http://schemas.microsoft.com/office/powerpoint/2010/main" val="2162271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God Has Called Us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2194561"/>
            <a:ext cx="8553450" cy="4511039"/>
          </a:xfrm>
        </p:spPr>
        <p:txBody>
          <a:bodyPr>
            <a:normAutofit/>
          </a:bodyPr>
          <a:lstStyle/>
          <a:p>
            <a:pPr>
              <a:buFont typeface="Webdings" panose="05030102010509060703" pitchFamily="18" charset="2"/>
              <a:buChar char=""/>
            </a:pPr>
            <a:r>
              <a:rPr lang="en-US" sz="4000" b="1" u="sng" dirty="0" smtClean="0"/>
              <a:t>Introducing</a:t>
            </a:r>
            <a:r>
              <a:rPr lang="en-US" sz="4000" b="1" dirty="0" smtClean="0"/>
              <a:t> Malachi.</a:t>
            </a:r>
          </a:p>
          <a:p>
            <a:pPr>
              <a:buFont typeface="Webdings" panose="05030102010509060703" pitchFamily="18" charset="2"/>
              <a:buChar char=""/>
            </a:pPr>
            <a:r>
              <a:rPr lang="en-US" sz="4000" b="1" dirty="0" smtClean="0"/>
              <a:t>God </a:t>
            </a:r>
            <a:r>
              <a:rPr lang="en-US" sz="4000" b="1" u="sng" dirty="0"/>
              <a:t>chose</a:t>
            </a:r>
            <a:r>
              <a:rPr lang="en-US" sz="4000" b="1" dirty="0"/>
              <a:t> to </a:t>
            </a:r>
            <a:r>
              <a:rPr lang="en-US" sz="4000" b="1" u="sng" dirty="0"/>
              <a:t>love</a:t>
            </a:r>
            <a:r>
              <a:rPr lang="en-US" sz="4000" b="1" dirty="0"/>
              <a:t> </a:t>
            </a:r>
            <a:r>
              <a:rPr lang="en-US" sz="4000" b="1" dirty="0" smtClean="0"/>
              <a:t>them.</a:t>
            </a:r>
          </a:p>
          <a:p>
            <a:pPr>
              <a:buFont typeface="Webdings" panose="05030102010509060703" pitchFamily="18" charset="2"/>
              <a:buChar char=""/>
            </a:pPr>
            <a:r>
              <a:rPr lang="en-US" sz="4000" b="1" dirty="0" smtClean="0"/>
              <a:t>God </a:t>
            </a:r>
            <a:r>
              <a:rPr lang="en-US" sz="4000" b="1" u="sng" dirty="0"/>
              <a:t>acts</a:t>
            </a:r>
            <a:r>
              <a:rPr lang="en-US" sz="4000" b="1" dirty="0"/>
              <a:t> upon His </a:t>
            </a:r>
            <a:r>
              <a:rPr lang="en-US" sz="4000" b="1" u="sng" dirty="0" smtClean="0"/>
              <a:t>love</a:t>
            </a:r>
            <a:r>
              <a:rPr lang="en-US" sz="4000" b="1" dirty="0" smtClean="0"/>
              <a:t>.</a:t>
            </a:r>
          </a:p>
          <a:p>
            <a:pPr lvl="1">
              <a:buFont typeface="Webdings" panose="05030102010509060703" pitchFamily="18" charset="2"/>
              <a:buChar char=""/>
            </a:pPr>
            <a:r>
              <a:rPr lang="en-US" sz="3800" b="1" dirty="0" smtClean="0"/>
              <a:t>God </a:t>
            </a:r>
            <a:r>
              <a:rPr lang="en-US" sz="3800" b="1" u="sng" dirty="0"/>
              <a:t>protected</a:t>
            </a:r>
            <a:r>
              <a:rPr lang="en-US" sz="3800" b="1" dirty="0"/>
              <a:t> them out of love.</a:t>
            </a:r>
          </a:p>
          <a:p>
            <a:pPr lvl="1">
              <a:buFont typeface="Webdings" panose="05030102010509060703" pitchFamily="18" charset="2"/>
              <a:buChar char=""/>
            </a:pPr>
            <a:r>
              <a:rPr lang="en-US" sz="3800" b="1" dirty="0" smtClean="0"/>
              <a:t>God </a:t>
            </a:r>
            <a:r>
              <a:rPr lang="en-US" sz="3800" b="1" u="sng" dirty="0"/>
              <a:t>blessed</a:t>
            </a:r>
            <a:r>
              <a:rPr lang="en-US" sz="3800" b="1" dirty="0"/>
              <a:t> them out of </a:t>
            </a:r>
            <a:r>
              <a:rPr lang="en-US" sz="3800" b="1" dirty="0" smtClean="0"/>
              <a:t>love.</a:t>
            </a:r>
            <a:endParaRPr lang="en-US" sz="3800" b="1" dirty="0"/>
          </a:p>
        </p:txBody>
      </p:sp>
    </p:spTree>
    <p:extLst>
      <p:ext uri="{BB962C8B-B14F-4D97-AF65-F5344CB8AC3E}">
        <p14:creationId xmlns:p14="http://schemas.microsoft.com/office/powerpoint/2010/main" val="1577727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God Has Called Us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2194561"/>
            <a:ext cx="8553450" cy="4511039"/>
          </a:xfrm>
        </p:spPr>
        <p:txBody>
          <a:bodyPr>
            <a:normAutofit fontScale="92500" lnSpcReduction="10000"/>
          </a:bodyPr>
          <a:lstStyle/>
          <a:p>
            <a:pPr>
              <a:buFont typeface="Webdings" panose="05030102010509060703" pitchFamily="18" charset="2"/>
              <a:buChar char=""/>
            </a:pPr>
            <a:r>
              <a:rPr lang="en-US" sz="4000" b="1" u="sng" dirty="0" smtClean="0"/>
              <a:t>Introducing</a:t>
            </a:r>
            <a:r>
              <a:rPr lang="en-US" sz="4000" b="1" dirty="0" smtClean="0"/>
              <a:t> Malachi.</a:t>
            </a:r>
          </a:p>
          <a:p>
            <a:pPr>
              <a:buFont typeface="Webdings" panose="05030102010509060703" pitchFamily="18" charset="2"/>
              <a:buChar char=""/>
            </a:pPr>
            <a:r>
              <a:rPr lang="en-US" sz="4000" b="1" dirty="0" smtClean="0"/>
              <a:t>God </a:t>
            </a:r>
            <a:r>
              <a:rPr lang="en-US" sz="4000" b="1" u="sng" dirty="0"/>
              <a:t>chose</a:t>
            </a:r>
            <a:r>
              <a:rPr lang="en-US" sz="4000" b="1" dirty="0"/>
              <a:t> to </a:t>
            </a:r>
            <a:r>
              <a:rPr lang="en-US" sz="4000" b="1" u="sng" dirty="0"/>
              <a:t>love</a:t>
            </a:r>
            <a:r>
              <a:rPr lang="en-US" sz="4000" b="1" dirty="0"/>
              <a:t> </a:t>
            </a:r>
            <a:r>
              <a:rPr lang="en-US" sz="4000" b="1" dirty="0" smtClean="0"/>
              <a:t>them.</a:t>
            </a:r>
          </a:p>
          <a:p>
            <a:pPr>
              <a:buFont typeface="Webdings" panose="05030102010509060703" pitchFamily="18" charset="2"/>
              <a:buChar char=""/>
            </a:pPr>
            <a:r>
              <a:rPr lang="en-US" sz="4000" b="1" dirty="0" smtClean="0"/>
              <a:t>God </a:t>
            </a:r>
            <a:r>
              <a:rPr lang="en-US" sz="4000" b="1" u="sng" dirty="0"/>
              <a:t>acts</a:t>
            </a:r>
            <a:r>
              <a:rPr lang="en-US" sz="4000" b="1" dirty="0"/>
              <a:t> upon His </a:t>
            </a:r>
            <a:r>
              <a:rPr lang="en-US" sz="4000" b="1" u="sng" dirty="0" smtClean="0"/>
              <a:t>love</a:t>
            </a:r>
            <a:r>
              <a:rPr lang="en-US" sz="4000" b="1" dirty="0" smtClean="0"/>
              <a:t>.</a:t>
            </a:r>
          </a:p>
          <a:p>
            <a:pPr>
              <a:buFont typeface="Webdings" panose="05030102010509060703" pitchFamily="18" charset="2"/>
              <a:buChar char=""/>
            </a:pPr>
            <a:r>
              <a:rPr lang="en-US" sz="4000" b="1" dirty="0" smtClean="0"/>
              <a:t>God’s </a:t>
            </a:r>
            <a:r>
              <a:rPr lang="en-US" sz="4000" b="1" dirty="0"/>
              <a:t>love </a:t>
            </a:r>
            <a:r>
              <a:rPr lang="en-US" sz="4000" b="1" u="sng" dirty="0" smtClean="0"/>
              <a:t>endures</a:t>
            </a:r>
            <a:r>
              <a:rPr lang="en-US" sz="4000" b="1" dirty="0" smtClean="0"/>
              <a:t>.</a:t>
            </a:r>
          </a:p>
          <a:p>
            <a:pPr lvl="1">
              <a:buFont typeface="Webdings" panose="05030102010509060703" pitchFamily="18" charset="2"/>
              <a:buChar char=""/>
            </a:pPr>
            <a:r>
              <a:rPr lang="en-US" sz="3800" b="1" dirty="0" smtClean="0"/>
              <a:t>God’s </a:t>
            </a:r>
            <a:r>
              <a:rPr lang="en-US" sz="3800" b="1" u="sng" dirty="0"/>
              <a:t>protection</a:t>
            </a:r>
            <a:r>
              <a:rPr lang="en-US" sz="3800" b="1" dirty="0"/>
              <a:t> is not </a:t>
            </a:r>
            <a:r>
              <a:rPr lang="en-US" sz="3800" b="1" u="sng" dirty="0"/>
              <a:t>temporary</a:t>
            </a:r>
            <a:r>
              <a:rPr lang="en-US" sz="3800" b="1" dirty="0"/>
              <a:t>.</a:t>
            </a:r>
          </a:p>
          <a:p>
            <a:pPr lvl="1">
              <a:buFont typeface="Webdings" panose="05030102010509060703" pitchFamily="18" charset="2"/>
              <a:buChar char=""/>
            </a:pPr>
            <a:r>
              <a:rPr lang="en-US" sz="3800" b="1" dirty="0" smtClean="0"/>
              <a:t>God’s </a:t>
            </a:r>
            <a:r>
              <a:rPr lang="en-US" sz="3800" b="1" dirty="0"/>
              <a:t>love is </a:t>
            </a:r>
            <a:r>
              <a:rPr lang="en-US" sz="3800" b="1" u="sng" dirty="0"/>
              <a:t>unconditional</a:t>
            </a:r>
            <a:r>
              <a:rPr lang="en-US" sz="3800" b="1" dirty="0"/>
              <a:t> and </a:t>
            </a:r>
            <a:r>
              <a:rPr lang="en-US" sz="3800" b="1" u="sng" dirty="0"/>
              <a:t>unending</a:t>
            </a:r>
            <a:r>
              <a:rPr lang="en-US" sz="3800" b="1" dirty="0"/>
              <a:t>.</a:t>
            </a:r>
          </a:p>
          <a:p>
            <a:pPr lvl="1">
              <a:buFont typeface="Webdings" panose="05030102010509060703" pitchFamily="18" charset="2"/>
              <a:buChar char=""/>
            </a:pPr>
            <a:r>
              <a:rPr lang="en-US" sz="3800" b="1" dirty="0" smtClean="0"/>
              <a:t>God’s </a:t>
            </a:r>
            <a:r>
              <a:rPr lang="en-US" sz="3800" b="1" dirty="0"/>
              <a:t>love is </a:t>
            </a:r>
            <a:r>
              <a:rPr lang="en-US" sz="3800" b="1" u="sng" dirty="0" smtClean="0"/>
              <a:t>visible</a:t>
            </a:r>
            <a:r>
              <a:rPr lang="en-US" sz="3800" b="1" dirty="0" smtClean="0"/>
              <a:t>.</a:t>
            </a:r>
            <a:endParaRPr lang="en-US" sz="3800" b="1" dirty="0"/>
          </a:p>
        </p:txBody>
      </p:sp>
    </p:spTree>
    <p:extLst>
      <p:ext uri="{BB962C8B-B14F-4D97-AF65-F5344CB8AC3E}">
        <p14:creationId xmlns:p14="http://schemas.microsoft.com/office/powerpoint/2010/main" val="1040584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/>
              <a:t>What does that mean to 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2194561"/>
            <a:ext cx="8553450" cy="45110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God loves His </a:t>
            </a:r>
            <a:r>
              <a:rPr lang="en-US" sz="4000" b="1" u="sng" dirty="0"/>
              <a:t>people</a:t>
            </a:r>
            <a:r>
              <a:rPr lang="en-US" sz="4000" b="1" dirty="0"/>
              <a:t> of </a:t>
            </a:r>
            <a:r>
              <a:rPr lang="en-US" sz="4000" b="1" u="sng" dirty="0"/>
              <a:t>all</a:t>
            </a:r>
            <a:r>
              <a:rPr lang="en-US" sz="4000" b="1" dirty="0"/>
              <a:t> ages!</a:t>
            </a:r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dirty="0"/>
              <a:t>God </a:t>
            </a:r>
            <a:r>
              <a:rPr lang="en-US" sz="4000" b="1" u="sng" dirty="0"/>
              <a:t>acts</a:t>
            </a:r>
            <a:r>
              <a:rPr lang="en-US" sz="4000" b="1" dirty="0"/>
              <a:t> </a:t>
            </a:r>
            <a:r>
              <a:rPr lang="en-US" sz="4000" b="1" dirty="0" smtClean="0"/>
              <a:t>upon His </a:t>
            </a:r>
            <a:r>
              <a:rPr lang="en-US" sz="4000" b="1" u="sng" dirty="0"/>
              <a:t>love</a:t>
            </a:r>
            <a:r>
              <a:rPr lang="en-US" sz="4000" b="1" dirty="0"/>
              <a:t>!</a:t>
            </a:r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dirty="0"/>
              <a:t>God’s love is </a:t>
            </a:r>
            <a:r>
              <a:rPr lang="en-US" sz="4000" b="1" u="sng" dirty="0"/>
              <a:t>never-ending</a:t>
            </a:r>
            <a:r>
              <a:rPr lang="en-US" sz="4000" b="1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713315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/>
              <a:t>What does that mean to 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2194561"/>
            <a:ext cx="8553450" cy="45110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Because of God’s </a:t>
            </a:r>
            <a:r>
              <a:rPr lang="en-US" sz="4000" b="1" u="sng" dirty="0"/>
              <a:t>calling</a:t>
            </a:r>
            <a:r>
              <a:rPr lang="en-US" sz="4000" b="1" dirty="0"/>
              <a:t>, what should be our </a:t>
            </a:r>
            <a:r>
              <a:rPr lang="en-US" sz="4000" b="1" u="sng" dirty="0"/>
              <a:t>response</a:t>
            </a:r>
            <a:r>
              <a:rPr lang="en-US" sz="40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41589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1</Template>
  <TotalTime>27</TotalTime>
  <Words>165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Vapor Trail</vt:lpstr>
      <vt:lpstr>The Danger of Safety – God Has Called Us</vt:lpstr>
      <vt:lpstr>God Has Called Us</vt:lpstr>
      <vt:lpstr>God Has Called Us</vt:lpstr>
      <vt:lpstr>God Has Called Us</vt:lpstr>
      <vt:lpstr>God Has Called Us</vt:lpstr>
      <vt:lpstr>What does that mean to me?</vt:lpstr>
      <vt:lpstr>What does that mean to me?</vt:lpstr>
    </vt:vector>
  </TitlesOfParts>
  <Company>Liberty Baptist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Pastor Trevor Guiles</dc:creator>
  <cp:lastModifiedBy>Pastor Trevor Guiles</cp:lastModifiedBy>
  <cp:revision>6</cp:revision>
  <dcterms:created xsi:type="dcterms:W3CDTF">2014-09-07T03:01:59Z</dcterms:created>
  <dcterms:modified xsi:type="dcterms:W3CDTF">2014-09-07T03:29:19Z</dcterms:modified>
</cp:coreProperties>
</file>