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09D4-DA8A-4F0F-B8B9-738CBF6F973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Danger of Safety – </a:t>
            </a:r>
            <a:r>
              <a:rPr lang="en-US" b="1" dirty="0" smtClean="0"/>
              <a:t>What Do You Give God?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Malachi </a:t>
            </a:r>
            <a:r>
              <a:rPr lang="en-US" sz="4000" b="1" dirty="0" smtClean="0"/>
              <a:t>1:6-14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301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4373"/>
            <a:ext cx="6858000" cy="1293028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What Do You Give God?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There </a:t>
            </a:r>
            <a:r>
              <a:rPr lang="en-US" sz="4000" b="1" dirty="0"/>
              <a:t>was no longer any </a:t>
            </a:r>
            <a:r>
              <a:rPr lang="en-US" sz="4000" b="1" u="sng" dirty="0"/>
              <a:t>respect</a:t>
            </a:r>
            <a:r>
              <a:rPr lang="en-US" sz="4000" b="1" dirty="0"/>
              <a:t> for God.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dirty="0"/>
              <a:t>was not </a:t>
            </a:r>
            <a:r>
              <a:rPr lang="en-US" sz="3800" b="1" u="sng" dirty="0"/>
              <a:t>respected</a:t>
            </a:r>
            <a:r>
              <a:rPr lang="en-US" sz="3800" b="1" dirty="0"/>
              <a:t> as their </a:t>
            </a:r>
            <a:r>
              <a:rPr lang="en-US" sz="3800" b="1" u="sng" dirty="0"/>
              <a:t>Father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dirty="0"/>
              <a:t>was not </a:t>
            </a:r>
            <a:r>
              <a:rPr lang="en-US" sz="3800" b="1" u="sng" dirty="0"/>
              <a:t>respected</a:t>
            </a:r>
            <a:r>
              <a:rPr lang="en-US" sz="3800" b="1" dirty="0"/>
              <a:t> as their </a:t>
            </a:r>
            <a:r>
              <a:rPr lang="en-US" sz="3800" b="1" u="sng" dirty="0" smtClean="0"/>
              <a:t>Master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21622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4373"/>
            <a:ext cx="6858000" cy="129302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What Do You Give God?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fontScale="92500" lnSpcReduction="10000"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There was no longer any </a:t>
            </a:r>
            <a:r>
              <a:rPr lang="en-US" sz="4000" b="1" u="sng" dirty="0"/>
              <a:t>respect</a:t>
            </a:r>
            <a:r>
              <a:rPr lang="en-US" sz="4000" b="1" dirty="0"/>
              <a:t> for God.</a:t>
            </a:r>
            <a:endParaRPr lang="en-US" sz="4000" b="1" dirty="0" smtClean="0"/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They </a:t>
            </a:r>
            <a:r>
              <a:rPr lang="en-US" sz="4000" b="1" dirty="0"/>
              <a:t>gave God their </a:t>
            </a:r>
            <a:r>
              <a:rPr lang="en-US" sz="4000" b="1" u="sng" dirty="0"/>
              <a:t>scraps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/>
              <a:t>	Their sacrifices were </a:t>
            </a:r>
            <a:r>
              <a:rPr lang="en-US" sz="3800" b="1" u="sng" dirty="0"/>
              <a:t>blind</a:t>
            </a:r>
            <a:r>
              <a:rPr lang="en-US" sz="3800" b="1" dirty="0"/>
              <a:t>, </a:t>
            </a:r>
            <a:r>
              <a:rPr lang="en-US" sz="3800" b="1" u="sng" dirty="0"/>
              <a:t>lame</a:t>
            </a:r>
            <a:r>
              <a:rPr lang="en-US" sz="3800" b="1" dirty="0"/>
              <a:t> and </a:t>
            </a:r>
            <a:r>
              <a:rPr lang="en-US" sz="3800" b="1" u="sng" dirty="0"/>
              <a:t>sick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/>
              <a:t>	Their sacrifices were not </a:t>
            </a:r>
            <a:r>
              <a:rPr lang="en-US" sz="3800" b="1" u="sng" dirty="0"/>
              <a:t>fit</a:t>
            </a:r>
            <a:r>
              <a:rPr lang="en-US" sz="3800" b="1" dirty="0"/>
              <a:t> for their </a:t>
            </a:r>
            <a:r>
              <a:rPr lang="en-US" sz="3800" b="1" u="sng" dirty="0"/>
              <a:t>governor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/>
              <a:t>	It would have been </a:t>
            </a:r>
            <a:r>
              <a:rPr lang="en-US" sz="3800" b="1" u="sng" dirty="0" smtClean="0"/>
              <a:t>better</a:t>
            </a:r>
            <a:r>
              <a:rPr lang="en-US" sz="3800" b="1" dirty="0" smtClean="0"/>
              <a:t> </a:t>
            </a:r>
            <a:r>
              <a:rPr lang="en-US" sz="3800" b="1" dirty="0"/>
              <a:t>to have </a:t>
            </a:r>
            <a:r>
              <a:rPr lang="en-US" sz="3800" b="1" u="sng" dirty="0"/>
              <a:t>no</a:t>
            </a:r>
            <a:r>
              <a:rPr lang="en-US" sz="3800" b="1" dirty="0"/>
              <a:t> </a:t>
            </a:r>
            <a:r>
              <a:rPr lang="en-US" sz="3800" b="1" dirty="0" smtClean="0"/>
              <a:t>sacrifices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5777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4373"/>
            <a:ext cx="6858000" cy="129302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What Do You Give God?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fontScale="85000" lnSpcReduction="20000"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There was no longer any </a:t>
            </a:r>
            <a:r>
              <a:rPr lang="en-US" sz="4000" b="1" u="sng" dirty="0"/>
              <a:t>respect</a:t>
            </a:r>
            <a:r>
              <a:rPr lang="en-US" sz="4000" b="1" dirty="0"/>
              <a:t> for God.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They gave God their </a:t>
            </a:r>
            <a:r>
              <a:rPr lang="en-US" sz="4000" b="1" u="sng" dirty="0"/>
              <a:t>scraps</a:t>
            </a:r>
            <a:r>
              <a:rPr lang="en-US" sz="4000" b="1" dirty="0" smtClean="0"/>
              <a:t>.</a:t>
            </a:r>
            <a:endParaRPr lang="en-US" sz="4000" b="1" dirty="0" smtClean="0"/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 </a:t>
            </a:r>
            <a:r>
              <a:rPr lang="en-US" sz="4000" b="1" dirty="0"/>
              <a:t>is </a:t>
            </a:r>
            <a:r>
              <a:rPr lang="en-US" sz="4000" b="1" u="sng" dirty="0"/>
              <a:t>great</a:t>
            </a:r>
            <a:r>
              <a:rPr lang="en-US" sz="4000" b="1" dirty="0"/>
              <a:t> and </a:t>
            </a:r>
            <a:r>
              <a:rPr lang="en-US" sz="4000" b="1" u="sng" dirty="0"/>
              <a:t>mighty</a:t>
            </a:r>
            <a:r>
              <a:rPr lang="en-US" sz="4000" b="1" dirty="0"/>
              <a:t> and will be </a:t>
            </a:r>
            <a:r>
              <a:rPr lang="en-US" sz="4000" b="1" u="sng" dirty="0"/>
              <a:t>honored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There </a:t>
            </a:r>
            <a:r>
              <a:rPr lang="en-US" sz="3800" b="1" dirty="0"/>
              <a:t>are </a:t>
            </a:r>
            <a:r>
              <a:rPr lang="en-US" sz="3800" b="1" u="sng" dirty="0"/>
              <a:t>gentiles</a:t>
            </a:r>
            <a:r>
              <a:rPr lang="en-US" sz="3800" b="1" dirty="0"/>
              <a:t> who </a:t>
            </a:r>
            <a:r>
              <a:rPr lang="en-US" sz="3800" b="1" u="sng" dirty="0"/>
              <a:t>honor</a:t>
            </a:r>
            <a:r>
              <a:rPr lang="en-US" sz="3800" b="1" dirty="0"/>
              <a:t> God more than the </a:t>
            </a:r>
            <a:r>
              <a:rPr lang="en-US" sz="3800" b="1" u="sng" dirty="0"/>
              <a:t>Jews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 </a:t>
            </a:r>
            <a:r>
              <a:rPr lang="en-US" sz="3800" b="1" dirty="0"/>
              <a:t>Jews saw </a:t>
            </a:r>
            <a:r>
              <a:rPr lang="en-US" sz="3800" b="1" u="sng" dirty="0"/>
              <a:t>worship</a:t>
            </a:r>
            <a:r>
              <a:rPr lang="en-US" sz="3800" b="1" dirty="0"/>
              <a:t> as a </a:t>
            </a:r>
            <a:r>
              <a:rPr lang="en-US" sz="3800" b="1" u="sng" dirty="0"/>
              <a:t>burden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Treating </a:t>
            </a:r>
            <a:r>
              <a:rPr lang="en-US" sz="3800" b="1" dirty="0"/>
              <a:t>God with </a:t>
            </a:r>
            <a:r>
              <a:rPr lang="en-US" sz="3800" b="1" u="sng" dirty="0"/>
              <a:t>contempt</a:t>
            </a:r>
            <a:r>
              <a:rPr lang="en-US" sz="3800" b="1" dirty="0"/>
              <a:t> is a </a:t>
            </a:r>
            <a:r>
              <a:rPr lang="en-US" sz="3800" b="1" u="sng" dirty="0"/>
              <a:t>serious</a:t>
            </a:r>
            <a:r>
              <a:rPr lang="en-US" sz="3800" b="1" dirty="0"/>
              <a:t> </a:t>
            </a:r>
            <a:r>
              <a:rPr lang="en-US" sz="3800" b="1" u="sng" dirty="0" smtClean="0"/>
              <a:t>offense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0405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Do I show </a:t>
            </a:r>
            <a:r>
              <a:rPr lang="en-US" sz="4000" b="1" u="sng" dirty="0"/>
              <a:t>respect</a:t>
            </a:r>
            <a:r>
              <a:rPr lang="en-US" sz="4000" b="1" dirty="0"/>
              <a:t> to God as my </a:t>
            </a:r>
            <a:r>
              <a:rPr lang="en-US" sz="4000" b="1" u="sng" dirty="0"/>
              <a:t>Father</a:t>
            </a:r>
            <a:r>
              <a:rPr lang="en-US" sz="4000" b="1" dirty="0"/>
              <a:t>?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Do I show </a:t>
            </a:r>
            <a:r>
              <a:rPr lang="en-US" sz="4000" b="1" u="sng" dirty="0"/>
              <a:t>respect</a:t>
            </a:r>
            <a:r>
              <a:rPr lang="en-US" sz="4000" b="1" dirty="0"/>
              <a:t> to God as my </a:t>
            </a:r>
            <a:r>
              <a:rPr lang="en-US" sz="4000" b="1" u="sng" dirty="0" smtClean="0"/>
              <a:t>Master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33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/>
              <a:t>Do I give God my </a:t>
            </a:r>
            <a:r>
              <a:rPr lang="en-US" sz="4000" b="1" u="sng" dirty="0"/>
              <a:t>mental</a:t>
            </a:r>
            <a:r>
              <a:rPr lang="en-US" sz="4000" b="1" dirty="0"/>
              <a:t>, </a:t>
            </a:r>
            <a:r>
              <a:rPr lang="en-US" sz="4000" b="1" u="sng" dirty="0"/>
              <a:t>emotional</a:t>
            </a:r>
            <a:r>
              <a:rPr lang="en-US" sz="4000" b="1" dirty="0"/>
              <a:t> and </a:t>
            </a:r>
            <a:r>
              <a:rPr lang="en-US" sz="4000" b="1" u="sng" dirty="0"/>
              <a:t>physical</a:t>
            </a:r>
            <a:r>
              <a:rPr lang="en-US" sz="4000" b="1" dirty="0"/>
              <a:t> </a:t>
            </a:r>
            <a:r>
              <a:rPr lang="en-US" sz="4000" b="1" u="sng" dirty="0"/>
              <a:t>scraps</a:t>
            </a:r>
            <a:r>
              <a:rPr lang="en-US" sz="4000" b="1" dirty="0"/>
              <a:t>?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Would my </a:t>
            </a:r>
            <a:r>
              <a:rPr lang="en-US" sz="4000" b="1" u="sng" dirty="0"/>
              <a:t>worship</a:t>
            </a:r>
            <a:r>
              <a:rPr lang="en-US" sz="4000" b="1" dirty="0"/>
              <a:t> and </a:t>
            </a:r>
            <a:r>
              <a:rPr lang="en-US" sz="4000" b="1" u="sng" dirty="0"/>
              <a:t>service</a:t>
            </a:r>
            <a:r>
              <a:rPr lang="en-US" sz="4000" b="1" dirty="0"/>
              <a:t> of God be acceptable in </a:t>
            </a:r>
            <a:r>
              <a:rPr lang="en-US" sz="4000" b="1" u="sng" dirty="0"/>
              <a:t>secular</a:t>
            </a:r>
            <a:r>
              <a:rPr lang="en-US" sz="4000" b="1" dirty="0"/>
              <a:t> </a:t>
            </a:r>
            <a:r>
              <a:rPr lang="en-US" sz="4000" b="1" u="sng" dirty="0"/>
              <a:t>venues</a:t>
            </a:r>
            <a:r>
              <a:rPr lang="en-US" sz="4000" b="1" dirty="0"/>
              <a:t>?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u="sng" dirty="0" smtClean="0"/>
              <a:t>No</a:t>
            </a:r>
            <a:r>
              <a:rPr lang="en-US" sz="4000" b="1" dirty="0" smtClean="0"/>
              <a:t> </a:t>
            </a:r>
            <a:r>
              <a:rPr lang="en-US" sz="4000" b="1" u="sng" dirty="0"/>
              <a:t>sacrifice</a:t>
            </a:r>
            <a:r>
              <a:rPr lang="en-US" sz="4000" b="1" dirty="0"/>
              <a:t> is better than </a:t>
            </a:r>
            <a:r>
              <a:rPr lang="en-US" sz="4000" b="1" u="sng" dirty="0"/>
              <a:t>half-hearted</a:t>
            </a:r>
            <a:r>
              <a:rPr lang="en-US" sz="4000" b="1" dirty="0"/>
              <a:t> </a:t>
            </a:r>
            <a:r>
              <a:rPr lang="en-US" sz="4000" b="1" u="sng" dirty="0" smtClean="0"/>
              <a:t>sacrifice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6834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Do I treat God with the </a:t>
            </a:r>
            <a:r>
              <a:rPr lang="en-US" sz="4000" b="1" u="sng" dirty="0"/>
              <a:t>greatness</a:t>
            </a:r>
            <a:r>
              <a:rPr lang="en-US" sz="4000" b="1" dirty="0"/>
              <a:t> that He </a:t>
            </a:r>
            <a:r>
              <a:rPr lang="en-US" sz="4000" b="1" u="sng" dirty="0"/>
              <a:t>deserves</a:t>
            </a:r>
            <a:r>
              <a:rPr lang="en-US" sz="4000" b="1" dirty="0"/>
              <a:t>?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Is my </a:t>
            </a:r>
            <a:r>
              <a:rPr lang="en-US" sz="4000" b="1" u="sng" dirty="0"/>
              <a:t>worship</a:t>
            </a:r>
            <a:r>
              <a:rPr lang="en-US" sz="4000" b="1" dirty="0"/>
              <a:t> a </a:t>
            </a:r>
            <a:r>
              <a:rPr lang="en-US" sz="4000" b="1" u="sng" dirty="0" smtClean="0"/>
              <a:t>burden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3842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</Template>
  <TotalTime>92</TotalTime>
  <Words>215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Vapor Trail</vt:lpstr>
      <vt:lpstr>The Danger of Safety – What Do You Give God?</vt:lpstr>
      <vt:lpstr>What Do You Give God?</vt:lpstr>
      <vt:lpstr>What Do You Give God?</vt:lpstr>
      <vt:lpstr>What Do You Give God?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Trevor Guiles</dc:creator>
  <cp:lastModifiedBy>Pastor Trevor Guiles</cp:lastModifiedBy>
  <cp:revision>12</cp:revision>
  <dcterms:created xsi:type="dcterms:W3CDTF">2014-09-07T03:01:59Z</dcterms:created>
  <dcterms:modified xsi:type="dcterms:W3CDTF">2014-09-12T18:16:22Z</dcterms:modified>
</cp:coreProperties>
</file>