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09D4-DA8A-4F0F-B8B9-738CBF6F973F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Danger of Safety – </a:t>
            </a:r>
            <a:r>
              <a:rPr lang="en-US" b="1" dirty="0" smtClean="0"/>
              <a:t>Truth Becomes Relative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Malachi </a:t>
            </a:r>
            <a:r>
              <a:rPr lang="en-US" sz="4000" b="1" dirty="0" smtClean="0"/>
              <a:t>2:1-9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301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Truth Becomes Relative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 </a:t>
            </a:r>
            <a:r>
              <a:rPr lang="en-US" sz="4000" b="1" dirty="0"/>
              <a:t>gives the </a:t>
            </a:r>
            <a:r>
              <a:rPr lang="en-US" sz="4000" b="1" u="sng" dirty="0"/>
              <a:t>priests</a:t>
            </a:r>
            <a:r>
              <a:rPr lang="en-US" sz="4000" b="1" dirty="0"/>
              <a:t> a </a:t>
            </a:r>
            <a:r>
              <a:rPr lang="en-US" sz="4000" b="1" u="sng" dirty="0"/>
              <a:t>warning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u="sng" dirty="0"/>
              <a:t>pleads</a:t>
            </a:r>
            <a:r>
              <a:rPr lang="en-US" sz="3800" b="1" dirty="0"/>
              <a:t> with them to </a:t>
            </a:r>
            <a:r>
              <a:rPr lang="en-US" sz="3800" b="1" u="sng" dirty="0"/>
              <a:t>honor</a:t>
            </a:r>
            <a:r>
              <a:rPr lang="en-US" sz="3800" b="1" dirty="0"/>
              <a:t> Him.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If </a:t>
            </a:r>
            <a:r>
              <a:rPr lang="en-US" sz="3800" b="1" dirty="0"/>
              <a:t>they </a:t>
            </a:r>
            <a:r>
              <a:rPr lang="en-US" sz="3800" b="1" u="sng" dirty="0" smtClean="0"/>
              <a:t>refuse</a:t>
            </a:r>
            <a:r>
              <a:rPr lang="en-US" sz="3800" b="1" dirty="0"/>
              <a:t>, He will </a:t>
            </a:r>
            <a:r>
              <a:rPr lang="en-US" sz="3800" b="1" u="sng" dirty="0" smtClean="0"/>
              <a:t>severely</a:t>
            </a:r>
            <a:r>
              <a:rPr lang="en-US" sz="3800" b="1" dirty="0" smtClean="0"/>
              <a:t> </a:t>
            </a:r>
            <a:r>
              <a:rPr lang="en-US" sz="3800" b="1" u="sng" dirty="0"/>
              <a:t>discipline</a:t>
            </a:r>
            <a:r>
              <a:rPr lang="en-US" sz="3800" b="1" dirty="0"/>
              <a:t> </a:t>
            </a:r>
            <a:r>
              <a:rPr lang="en-US" sz="3800" b="1" dirty="0" smtClean="0"/>
              <a:t>them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21622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/>
          </a:bodyPr>
          <a:lstStyle/>
          <a:p>
            <a:r>
              <a:rPr lang="en-US" sz="4400" b="1" dirty="0"/>
              <a:t>Truth Becomes Relative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fontScale="925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God gives the </a:t>
            </a:r>
            <a:r>
              <a:rPr lang="en-US" sz="4000" b="1" u="sng" dirty="0"/>
              <a:t>priests</a:t>
            </a:r>
            <a:r>
              <a:rPr lang="en-US" sz="4000" b="1" dirty="0"/>
              <a:t> a </a:t>
            </a:r>
            <a:r>
              <a:rPr lang="en-US" sz="4000" b="1" u="sng" dirty="0"/>
              <a:t>warning</a:t>
            </a:r>
            <a:r>
              <a:rPr lang="en-US" sz="4000" b="1" dirty="0"/>
              <a:t>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God’s </a:t>
            </a:r>
            <a:r>
              <a:rPr lang="en-US" sz="4000" b="1" u="sng" dirty="0"/>
              <a:t>covenants</a:t>
            </a:r>
            <a:r>
              <a:rPr lang="en-US" sz="4000" b="1" dirty="0"/>
              <a:t> are </a:t>
            </a:r>
            <a:r>
              <a:rPr lang="en-US" sz="4000" b="1" u="sng" dirty="0"/>
              <a:t>strong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/>
              <a:t>	God </a:t>
            </a:r>
            <a:r>
              <a:rPr lang="en-US" sz="3800" b="1" u="sng" dirty="0"/>
              <a:t>upholds</a:t>
            </a:r>
            <a:r>
              <a:rPr lang="en-US" sz="3800" b="1" dirty="0"/>
              <a:t> His end of an </a:t>
            </a:r>
            <a:r>
              <a:rPr lang="en-US" sz="3800" b="1" u="sng" dirty="0"/>
              <a:t>agreement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/>
              <a:t>	God’s </a:t>
            </a:r>
            <a:r>
              <a:rPr lang="en-US" sz="3800" b="1" u="sng" dirty="0"/>
              <a:t>covenants</a:t>
            </a:r>
            <a:r>
              <a:rPr lang="en-US" sz="3800" b="1" dirty="0"/>
              <a:t> are a </a:t>
            </a:r>
            <a:r>
              <a:rPr lang="en-US" sz="3800" b="1" u="sng" dirty="0"/>
              <a:t>blessing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/>
              <a:t>	God </a:t>
            </a:r>
            <a:r>
              <a:rPr lang="en-US" sz="3800" b="1" u="sng" dirty="0"/>
              <a:t>expects</a:t>
            </a:r>
            <a:r>
              <a:rPr lang="en-US" sz="3800" b="1" dirty="0"/>
              <a:t> them to </a:t>
            </a:r>
            <a:r>
              <a:rPr lang="en-US" sz="3800" b="1" u="sng" dirty="0"/>
              <a:t>uphold</a:t>
            </a:r>
            <a:r>
              <a:rPr lang="en-US" sz="3800" b="1" dirty="0"/>
              <a:t> their </a:t>
            </a:r>
            <a:r>
              <a:rPr lang="en-US" sz="3800" b="1" dirty="0" smtClean="0"/>
              <a:t>end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5777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/>
          </a:bodyPr>
          <a:lstStyle/>
          <a:p>
            <a:r>
              <a:rPr lang="en-US" sz="4400" b="1" dirty="0"/>
              <a:t>Truth Becomes Relative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fontScale="92500" lnSpcReduction="100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u="sng" dirty="0" smtClean="0"/>
              <a:t>Truth</a:t>
            </a:r>
            <a:r>
              <a:rPr lang="en-US" sz="4000" b="1" dirty="0" smtClean="0"/>
              <a:t> </a:t>
            </a:r>
            <a:r>
              <a:rPr lang="en-US" sz="4000" b="1" dirty="0"/>
              <a:t>does not </a:t>
            </a:r>
            <a:r>
              <a:rPr lang="en-US" sz="4000" b="1" u="sng" dirty="0"/>
              <a:t>change</a:t>
            </a:r>
            <a:r>
              <a:rPr lang="en-US" sz="4000" b="1" dirty="0"/>
              <a:t>.</a:t>
            </a:r>
            <a:endParaRPr lang="en-US" sz="4000" b="1" dirty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u="sng" dirty="0" smtClean="0"/>
              <a:t>Truth</a:t>
            </a:r>
            <a:r>
              <a:rPr lang="en-US" sz="3800" b="1" dirty="0" smtClean="0"/>
              <a:t> </a:t>
            </a:r>
            <a:r>
              <a:rPr lang="en-US" sz="3800" b="1" dirty="0"/>
              <a:t>turns people away from </a:t>
            </a:r>
            <a:r>
              <a:rPr lang="en-US" sz="3800" b="1" u="sng" dirty="0"/>
              <a:t>sin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u="sng" dirty="0" smtClean="0"/>
              <a:t>Truth</a:t>
            </a:r>
            <a:r>
              <a:rPr lang="en-US" sz="3800" b="1" dirty="0" smtClean="0"/>
              <a:t> </a:t>
            </a:r>
            <a:r>
              <a:rPr lang="en-US" sz="3800" b="1" dirty="0"/>
              <a:t>comes from </a:t>
            </a:r>
            <a:r>
              <a:rPr lang="en-US" sz="3800" b="1" u="sng" dirty="0"/>
              <a:t>God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People </a:t>
            </a:r>
            <a:r>
              <a:rPr lang="en-US" sz="3800" b="1" dirty="0"/>
              <a:t>should </a:t>
            </a:r>
            <a:r>
              <a:rPr lang="en-US" sz="3800" b="1" u="sng" dirty="0"/>
              <a:t>listen</a:t>
            </a:r>
            <a:r>
              <a:rPr lang="en-US" sz="3800" b="1" dirty="0"/>
              <a:t> to God’s </a:t>
            </a:r>
            <a:r>
              <a:rPr lang="en-US" sz="3800" b="1" u="sng" dirty="0"/>
              <a:t>messengers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had </a:t>
            </a:r>
            <a:r>
              <a:rPr lang="en-US" sz="3800" b="1" u="sng" dirty="0"/>
              <a:t>changed</a:t>
            </a:r>
            <a:r>
              <a:rPr lang="en-US" sz="3800" b="1" dirty="0"/>
              <a:t> their </a:t>
            </a:r>
            <a:r>
              <a:rPr lang="en-US" sz="3800" b="1" u="sng" dirty="0"/>
              <a:t>message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Their </a:t>
            </a:r>
            <a:r>
              <a:rPr lang="en-US" sz="3800" b="1" u="sng" dirty="0"/>
              <a:t>new</a:t>
            </a:r>
            <a:r>
              <a:rPr lang="en-US" sz="3800" b="1" dirty="0"/>
              <a:t> message caused people to </a:t>
            </a:r>
            <a:r>
              <a:rPr lang="en-US" sz="3800" b="1" u="sng" dirty="0"/>
              <a:t>stumble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Their </a:t>
            </a:r>
            <a:r>
              <a:rPr lang="en-US" sz="3800" b="1" u="sng" dirty="0"/>
              <a:t>new</a:t>
            </a:r>
            <a:r>
              <a:rPr lang="en-US" sz="3800" b="1" dirty="0"/>
              <a:t> message was </a:t>
            </a:r>
            <a:r>
              <a:rPr lang="en-US" sz="3800" b="1" u="sng" dirty="0" smtClean="0"/>
              <a:t>corrupt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0405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God wants us to </a:t>
            </a:r>
            <a:r>
              <a:rPr lang="en-US" sz="4000" b="1" u="sng" dirty="0"/>
              <a:t>honor</a:t>
            </a:r>
            <a:r>
              <a:rPr lang="en-US" sz="4000" b="1" dirty="0"/>
              <a:t> Him with our </a:t>
            </a:r>
            <a:r>
              <a:rPr lang="en-US" sz="4000" b="1" u="sng" dirty="0"/>
              <a:t>whole lives</a:t>
            </a:r>
            <a:r>
              <a:rPr lang="en-US" sz="4000" b="1" dirty="0"/>
              <a:t>!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u="sng" dirty="0"/>
              <a:t>Refusing</a:t>
            </a:r>
            <a:r>
              <a:rPr lang="en-US" sz="4000" b="1" dirty="0"/>
              <a:t> to honor God has </a:t>
            </a:r>
            <a:r>
              <a:rPr lang="en-US" sz="4000" b="1" u="sng" dirty="0"/>
              <a:t>severe</a:t>
            </a:r>
            <a:r>
              <a:rPr lang="en-US" sz="4000" b="1" dirty="0"/>
              <a:t> </a:t>
            </a:r>
            <a:r>
              <a:rPr lang="en-US" sz="4000" b="1" u="sng" dirty="0"/>
              <a:t>consequences</a:t>
            </a:r>
            <a:r>
              <a:rPr lang="en-US" sz="4000" b="1" dirty="0" smtClean="0"/>
              <a:t>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God always </a:t>
            </a:r>
            <a:r>
              <a:rPr lang="en-US" sz="4000" b="1" u="sng" dirty="0"/>
              <a:t>upholds</a:t>
            </a:r>
            <a:r>
              <a:rPr lang="en-US" sz="4000" b="1" dirty="0"/>
              <a:t> his end of a </a:t>
            </a:r>
            <a:r>
              <a:rPr lang="en-US" sz="4000" b="1" u="sng" dirty="0"/>
              <a:t>bargain</a:t>
            </a:r>
            <a:r>
              <a:rPr lang="en-US" sz="4000" b="1" dirty="0"/>
              <a:t>. Do I </a:t>
            </a:r>
            <a:r>
              <a:rPr lang="en-US" sz="4000" b="1" u="sng" dirty="0"/>
              <a:t>uphold</a:t>
            </a:r>
            <a:r>
              <a:rPr lang="en-US" sz="4000" b="1" dirty="0"/>
              <a:t> my end?</a:t>
            </a:r>
            <a:endParaRPr lang="en-US" sz="4000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33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u="sng" dirty="0" smtClean="0"/>
          </a:p>
          <a:p>
            <a:pPr marL="0" indent="0">
              <a:buNone/>
            </a:pPr>
            <a:r>
              <a:rPr lang="en-US" sz="4000" b="1" u="sng" dirty="0" smtClean="0"/>
              <a:t>Truth</a:t>
            </a:r>
            <a:r>
              <a:rPr lang="en-US" sz="4000" b="1" dirty="0" smtClean="0"/>
              <a:t> </a:t>
            </a:r>
            <a:r>
              <a:rPr lang="en-US" sz="4000" b="1" dirty="0"/>
              <a:t>is </a:t>
            </a:r>
            <a:r>
              <a:rPr lang="en-US" sz="4000" b="1" u="sng" dirty="0"/>
              <a:t>absolute</a:t>
            </a:r>
            <a:r>
              <a:rPr lang="en-US" sz="4000" b="1" dirty="0"/>
              <a:t>!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Do I hold tight to God’s Word as </a:t>
            </a:r>
            <a:r>
              <a:rPr lang="en-US" sz="4000" b="1" u="sng" dirty="0"/>
              <a:t>absolute</a:t>
            </a:r>
            <a:r>
              <a:rPr lang="en-US" sz="4000" b="1" dirty="0"/>
              <a:t> </a:t>
            </a:r>
            <a:r>
              <a:rPr lang="en-US" sz="4000" b="1" u="sng" dirty="0"/>
              <a:t>truth</a:t>
            </a:r>
            <a:r>
              <a:rPr lang="en-US" sz="4000" b="1" dirty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834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endParaRPr lang="en-US" sz="4000" b="1" dirty="0" smtClean="0"/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Do </a:t>
            </a:r>
            <a:r>
              <a:rPr lang="en-US" sz="4000" b="1" dirty="0"/>
              <a:t>I </a:t>
            </a:r>
            <a:r>
              <a:rPr lang="en-US" sz="4000" b="1" u="sng" dirty="0"/>
              <a:t>listen</a:t>
            </a:r>
            <a:r>
              <a:rPr lang="en-US" sz="4000" b="1" dirty="0"/>
              <a:t> to God’s </a:t>
            </a:r>
            <a:r>
              <a:rPr lang="en-US" sz="4000" b="1" u="sng" dirty="0"/>
              <a:t>messengers</a:t>
            </a:r>
            <a:r>
              <a:rPr lang="en-US" sz="4000" b="1" dirty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842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</Template>
  <TotalTime>123</TotalTime>
  <Words>177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Vapor Trail</vt:lpstr>
      <vt:lpstr>The Danger of Safety – Truth Becomes Relative</vt:lpstr>
      <vt:lpstr>Truth Becomes Relative</vt:lpstr>
      <vt:lpstr>Truth Becomes Relative</vt:lpstr>
      <vt:lpstr>Truth Becomes Relative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Trevor Guiles</dc:creator>
  <cp:lastModifiedBy>Pastor Trevor Guiles</cp:lastModifiedBy>
  <cp:revision>15</cp:revision>
  <dcterms:created xsi:type="dcterms:W3CDTF">2014-09-07T03:01:59Z</dcterms:created>
  <dcterms:modified xsi:type="dcterms:W3CDTF">2014-09-20T19:47:14Z</dcterms:modified>
</cp:coreProperties>
</file>