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09D4-DA8A-4F0F-B8B9-738CBF6F973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Danger of Safety – </a:t>
            </a:r>
            <a:r>
              <a:rPr lang="en-US" b="1" dirty="0" smtClean="0"/>
              <a:t>The Faithful Become Faithless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Malachi 2:10-16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3011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The Faithful Become Faithless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A </a:t>
            </a:r>
            <a:r>
              <a:rPr lang="en-US" sz="4000" b="1" dirty="0"/>
              <a:t>plea for </a:t>
            </a:r>
            <a:r>
              <a:rPr lang="en-US" sz="4000" b="1" u="sng" dirty="0"/>
              <a:t>unity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Their </a:t>
            </a:r>
            <a:r>
              <a:rPr lang="en-US" sz="3800" b="1" u="sng" dirty="0"/>
              <a:t>unity</a:t>
            </a:r>
            <a:r>
              <a:rPr lang="en-US" sz="3800" b="1" dirty="0"/>
              <a:t> in </a:t>
            </a:r>
            <a:r>
              <a:rPr lang="en-US" sz="3800" b="1" u="sng" dirty="0"/>
              <a:t>God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Their </a:t>
            </a:r>
            <a:r>
              <a:rPr lang="en-US" sz="3800" b="1" u="sng" dirty="0"/>
              <a:t>unity</a:t>
            </a:r>
            <a:r>
              <a:rPr lang="en-US" sz="3800" b="1" dirty="0"/>
              <a:t> in </a:t>
            </a:r>
            <a:r>
              <a:rPr lang="en-US" sz="3800" b="1" u="sng" dirty="0"/>
              <a:t>relation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21622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The Faithful Become Faithless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A plea for </a:t>
            </a:r>
            <a:r>
              <a:rPr lang="en-US" sz="4000" b="1" u="sng" dirty="0"/>
              <a:t>unity</a:t>
            </a:r>
            <a:r>
              <a:rPr lang="en-US" sz="4000" b="1" dirty="0"/>
              <a:t>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The </a:t>
            </a:r>
            <a:r>
              <a:rPr lang="en-US" sz="4000" b="1" u="sng" dirty="0"/>
              <a:t>grass</a:t>
            </a:r>
            <a:r>
              <a:rPr lang="en-US" sz="4000" b="1" dirty="0"/>
              <a:t> was </a:t>
            </a:r>
            <a:r>
              <a:rPr lang="en-US" sz="4000" b="1" u="sng" dirty="0"/>
              <a:t>greener</a:t>
            </a:r>
            <a:r>
              <a:rPr lang="en-US" sz="4000" b="1" dirty="0"/>
              <a:t> on the other side.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had </a:t>
            </a:r>
            <a:r>
              <a:rPr lang="en-US" sz="3800" b="1" u="sng" dirty="0"/>
              <a:t>left</a:t>
            </a:r>
            <a:r>
              <a:rPr lang="en-US" sz="3800" b="1" dirty="0"/>
              <a:t> their wives.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had married </a:t>
            </a:r>
            <a:r>
              <a:rPr lang="en-US" sz="3800" b="1" u="sng" dirty="0"/>
              <a:t>foreign</a:t>
            </a:r>
            <a:r>
              <a:rPr lang="en-US" sz="3800" b="1" dirty="0"/>
              <a:t> women.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Their </a:t>
            </a:r>
            <a:r>
              <a:rPr lang="en-US" sz="3800" b="1" dirty="0"/>
              <a:t>motives were </a:t>
            </a:r>
            <a:r>
              <a:rPr lang="en-US" sz="3800" b="1" u="sng" dirty="0" smtClean="0"/>
              <a:t>selfish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5777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The Faithful Become Faithless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lnSpcReduction="10000"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The </a:t>
            </a:r>
            <a:r>
              <a:rPr lang="en-US" sz="4000" b="1" u="sng" dirty="0"/>
              <a:t>reason</a:t>
            </a:r>
            <a:r>
              <a:rPr lang="en-US" sz="4000" b="1" dirty="0"/>
              <a:t> for God’s anger.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had broken their </a:t>
            </a:r>
            <a:r>
              <a:rPr lang="en-US" sz="3800" b="1" u="sng" dirty="0"/>
              <a:t>contract</a:t>
            </a:r>
            <a:r>
              <a:rPr lang="en-US" sz="3800" b="1" dirty="0"/>
              <a:t> with their wives.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had </a:t>
            </a:r>
            <a:r>
              <a:rPr lang="en-US" sz="3800" b="1" u="sng" dirty="0"/>
              <a:t>profaned</a:t>
            </a:r>
            <a:r>
              <a:rPr lang="en-US" sz="3800" b="1" dirty="0"/>
              <a:t> the working of the </a:t>
            </a:r>
            <a:r>
              <a:rPr lang="en-US" sz="3800" b="1" u="sng" dirty="0"/>
              <a:t>Holy</a:t>
            </a:r>
            <a:r>
              <a:rPr lang="en-US" sz="3800" b="1" dirty="0"/>
              <a:t> </a:t>
            </a:r>
            <a:r>
              <a:rPr lang="en-US" sz="3800" b="1" u="sng" dirty="0"/>
              <a:t>Spirit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had missed the point of </a:t>
            </a:r>
            <a:r>
              <a:rPr lang="en-US" sz="3800" b="1" u="sng" dirty="0"/>
              <a:t>marriage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 </a:t>
            </a:r>
            <a:r>
              <a:rPr lang="en-US" sz="3800" b="1" dirty="0"/>
              <a:t>hates </a:t>
            </a:r>
            <a:r>
              <a:rPr lang="en-US" sz="3800" b="1" u="sng" dirty="0" smtClean="0"/>
              <a:t>divorce</a:t>
            </a:r>
            <a:r>
              <a:rPr lang="en-US" sz="3800" b="1" dirty="0" smtClean="0"/>
              <a:t>!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04058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We should be </a:t>
            </a:r>
            <a:r>
              <a:rPr lang="en-US" sz="4000" b="1" u="sng" dirty="0"/>
              <a:t>united</a:t>
            </a:r>
            <a:r>
              <a:rPr lang="en-US" sz="4000" b="1" dirty="0"/>
              <a:t> with </a:t>
            </a:r>
            <a:r>
              <a:rPr lang="en-US" sz="4000" b="1" u="sng" dirty="0"/>
              <a:t>believers</a:t>
            </a:r>
            <a:r>
              <a:rPr lang="en-US" sz="4000" b="1" dirty="0"/>
              <a:t>.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Faithfulness is </a:t>
            </a:r>
            <a:r>
              <a:rPr lang="en-US" sz="4000" b="1" u="sng" dirty="0"/>
              <a:t>ALWAYS</a:t>
            </a:r>
            <a:r>
              <a:rPr lang="en-US" sz="4000" b="1" dirty="0"/>
              <a:t> better than whatever else is </a:t>
            </a:r>
            <a:r>
              <a:rPr lang="en-US" sz="4000" b="1" dirty="0" smtClean="0"/>
              <a:t>offered!</a:t>
            </a:r>
            <a:endParaRPr lang="en-US" sz="4000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33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Marriage </a:t>
            </a:r>
            <a:r>
              <a:rPr lang="en-US" sz="4000" b="1" dirty="0"/>
              <a:t>should be </a:t>
            </a:r>
            <a:r>
              <a:rPr lang="en-US" sz="4000" b="1" u="sng" dirty="0"/>
              <a:t>selfless</a:t>
            </a:r>
            <a:r>
              <a:rPr lang="en-US" sz="4000" b="1" dirty="0"/>
              <a:t>, not </a:t>
            </a:r>
            <a:r>
              <a:rPr lang="en-US" sz="4000" b="1" u="sng" dirty="0"/>
              <a:t>selfish</a:t>
            </a:r>
            <a:r>
              <a:rPr lang="en-US" sz="4000" b="1" dirty="0"/>
              <a:t>.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God defines marriage as a </a:t>
            </a:r>
            <a:r>
              <a:rPr lang="en-US" sz="4000" b="1" u="sng" dirty="0"/>
              <a:t>one man</a:t>
            </a:r>
            <a:r>
              <a:rPr lang="en-US" sz="4000" b="1" dirty="0"/>
              <a:t>, </a:t>
            </a:r>
            <a:r>
              <a:rPr lang="en-US" sz="4000" b="1" u="sng" dirty="0"/>
              <a:t>one woman</a:t>
            </a:r>
            <a:r>
              <a:rPr lang="en-US" sz="4000" b="1" dirty="0"/>
              <a:t> contract for </a:t>
            </a:r>
            <a:r>
              <a:rPr lang="en-US" sz="4000" b="1" u="sng" dirty="0" smtClean="0"/>
              <a:t>life</a:t>
            </a:r>
            <a:r>
              <a:rPr lang="en-US" sz="4000" b="1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834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Marriage </a:t>
            </a:r>
            <a:r>
              <a:rPr lang="en-US" sz="4000" b="1" dirty="0"/>
              <a:t>should produce </a:t>
            </a:r>
            <a:r>
              <a:rPr lang="en-US" sz="4000" b="1" u="sng" dirty="0"/>
              <a:t>Godly</a:t>
            </a:r>
            <a:r>
              <a:rPr lang="en-US" sz="4000" b="1" dirty="0"/>
              <a:t> </a:t>
            </a:r>
            <a:r>
              <a:rPr lang="en-US" sz="4000" b="1" u="sng" dirty="0"/>
              <a:t>children</a:t>
            </a:r>
            <a:r>
              <a:rPr lang="en-US" sz="4000" b="1" dirty="0"/>
              <a:t>!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God hates </a:t>
            </a:r>
            <a:r>
              <a:rPr lang="en-US" sz="4000" b="1" u="sng" dirty="0" smtClean="0"/>
              <a:t>divorce</a:t>
            </a:r>
            <a:r>
              <a:rPr lang="en-US" sz="4000" b="1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842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endParaRPr lang="en-US" sz="4000" b="1" dirty="0" smtClean="0"/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I need to be </a:t>
            </a:r>
            <a:r>
              <a:rPr lang="en-US" sz="4000" b="1" u="sng" dirty="0"/>
              <a:t>faithful</a:t>
            </a:r>
            <a:r>
              <a:rPr lang="en-US" sz="4000" b="1" dirty="0"/>
              <a:t> to my spouse, even when it is </a:t>
            </a:r>
            <a:r>
              <a:rPr lang="en-US" sz="4000" b="1" u="sng" dirty="0"/>
              <a:t>hard</a:t>
            </a:r>
            <a:r>
              <a:rPr lang="en-US" sz="4000" b="1" dirty="0"/>
              <a:t> to do!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664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1</Template>
  <TotalTime>131</TotalTime>
  <Words>200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Vapor Trail</vt:lpstr>
      <vt:lpstr>The Danger of Safety – The Faithful Become Faithless</vt:lpstr>
      <vt:lpstr>The Faithful Become Faithless</vt:lpstr>
      <vt:lpstr>The Faithful Become Faithless</vt:lpstr>
      <vt:lpstr>The Faithful Become Faithless</vt:lpstr>
      <vt:lpstr>What does that mean to me?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 Trevor Guiles</dc:creator>
  <cp:lastModifiedBy>Pastor Trevor Guiles</cp:lastModifiedBy>
  <cp:revision>18</cp:revision>
  <dcterms:created xsi:type="dcterms:W3CDTF">2014-09-07T03:01:59Z</dcterms:created>
  <dcterms:modified xsi:type="dcterms:W3CDTF">2014-09-28T17:03:17Z</dcterms:modified>
</cp:coreProperties>
</file>