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709D4-DA8A-4F0F-B8B9-738CBF6F973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AF16C-5A75-43C1-97AB-C3118E7B761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Danger of Safety – </a:t>
            </a:r>
            <a:r>
              <a:rPr lang="en-US" b="1" dirty="0"/>
              <a:t>God’s Judgment Is Not Taken Seriously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Malachi </a:t>
            </a:r>
            <a:r>
              <a:rPr lang="en-US" sz="4000" b="1" dirty="0" smtClean="0"/>
              <a:t>2:17-3:6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3011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God’s Judgment Is Not Taken Seriously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They misunderstood </a:t>
            </a:r>
            <a:r>
              <a:rPr lang="en-US" sz="4000" b="1" u="sng" dirty="0"/>
              <a:t>God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were </a:t>
            </a:r>
            <a:r>
              <a:rPr lang="en-US" sz="3800" b="1" u="sng" dirty="0"/>
              <a:t>wrong</a:t>
            </a:r>
            <a:r>
              <a:rPr lang="en-US" sz="3800" b="1" dirty="0"/>
              <a:t> about people’s </a:t>
            </a:r>
            <a:r>
              <a:rPr lang="en-US" sz="3800" b="1" u="sng" dirty="0"/>
              <a:t>standing</a:t>
            </a:r>
            <a:r>
              <a:rPr lang="en-US" sz="3800" b="1" dirty="0"/>
              <a:t> before </a:t>
            </a:r>
            <a:r>
              <a:rPr lang="en-US" sz="3800" b="1" u="sng" dirty="0"/>
              <a:t>God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They </a:t>
            </a:r>
            <a:r>
              <a:rPr lang="en-US" sz="3800" b="1" dirty="0"/>
              <a:t>were </a:t>
            </a:r>
            <a:r>
              <a:rPr lang="en-US" sz="3800" b="1" u="sng" dirty="0"/>
              <a:t>wrong</a:t>
            </a:r>
            <a:r>
              <a:rPr lang="en-US" sz="3800" b="1" dirty="0"/>
              <a:t> about God’s </a:t>
            </a:r>
            <a:r>
              <a:rPr lang="en-US" sz="3800" b="1" u="sng" dirty="0" smtClean="0"/>
              <a:t>timing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21622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God’s Judgment Is Not Taken Seriously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lnSpcReduction="10000"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/>
              <a:t>They misunderstood </a:t>
            </a:r>
            <a:r>
              <a:rPr lang="en-US" sz="4000" b="1" u="sng" dirty="0"/>
              <a:t>God</a:t>
            </a:r>
            <a:r>
              <a:rPr lang="en-US" sz="4000" b="1" dirty="0"/>
              <a:t>.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They </a:t>
            </a:r>
            <a:r>
              <a:rPr lang="en-US" sz="4000" b="1" dirty="0"/>
              <a:t>misunderstood the </a:t>
            </a:r>
            <a:r>
              <a:rPr lang="en-US" sz="4000" b="1" u="sng" dirty="0"/>
              <a:t>Messiah</a:t>
            </a:r>
            <a:r>
              <a:rPr lang="en-US" sz="4000" b="1" dirty="0"/>
              <a:t>.</a:t>
            </a:r>
            <a:endParaRPr lang="en-US" sz="4000" b="1" dirty="0" smtClean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dirty="0"/>
              <a:t>would be preceded by a </a:t>
            </a:r>
            <a:r>
              <a:rPr lang="en-US" sz="3800" b="1" u="sng" dirty="0"/>
              <a:t>Malachi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dirty="0"/>
              <a:t>is </a:t>
            </a:r>
            <a:r>
              <a:rPr lang="en-US" sz="3800" b="1" u="sng" dirty="0"/>
              <a:t>God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His </a:t>
            </a:r>
            <a:r>
              <a:rPr lang="en-US" sz="3800" b="1" u="sng" dirty="0"/>
              <a:t>presence</a:t>
            </a:r>
            <a:r>
              <a:rPr lang="en-US" sz="3800" b="1" dirty="0"/>
              <a:t> brings </a:t>
            </a:r>
            <a:r>
              <a:rPr lang="en-US" sz="3800" b="1" u="sng" dirty="0"/>
              <a:t>judgment</a:t>
            </a:r>
            <a:r>
              <a:rPr lang="en-US" sz="3800" b="1" dirty="0"/>
              <a:t> and </a:t>
            </a:r>
            <a:r>
              <a:rPr lang="en-US" sz="3800" b="1" u="sng" dirty="0" smtClean="0"/>
              <a:t>restoration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5777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4373"/>
            <a:ext cx="7010400" cy="1293028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God’s Judgment Is Not Taken Seriously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 fontScale="92500" lnSpcReduction="10000"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sz="4000" b="1" dirty="0" smtClean="0"/>
              <a:t>They </a:t>
            </a:r>
            <a:r>
              <a:rPr lang="en-US" sz="4000" b="1" dirty="0"/>
              <a:t>misunderstood the </a:t>
            </a:r>
            <a:r>
              <a:rPr lang="en-US" sz="4000" b="1" u="sng" dirty="0"/>
              <a:t>judgment</a:t>
            </a:r>
            <a:r>
              <a:rPr lang="en-US" sz="4000" b="1" dirty="0"/>
              <a:t>.</a:t>
            </a:r>
            <a:endParaRPr lang="en-US" sz="4000" b="1" dirty="0"/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u="sng" dirty="0" smtClean="0"/>
              <a:t>Judgment</a:t>
            </a:r>
            <a:r>
              <a:rPr lang="en-US" sz="3800" b="1" dirty="0" smtClean="0"/>
              <a:t> </a:t>
            </a:r>
            <a:r>
              <a:rPr lang="en-US" sz="3800" b="1" dirty="0"/>
              <a:t>will be </a:t>
            </a:r>
            <a:r>
              <a:rPr lang="en-US" sz="3800" b="1" u="sng" dirty="0"/>
              <a:t>swift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dirty="0"/>
              <a:t>will judge the </a:t>
            </a:r>
            <a:r>
              <a:rPr lang="en-US" sz="3800" b="1" u="sng" dirty="0"/>
              <a:t>occult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dirty="0"/>
              <a:t>will judge those </a:t>
            </a:r>
            <a:r>
              <a:rPr lang="en-US" sz="3800" b="1" u="sng" dirty="0"/>
              <a:t>unfaithful</a:t>
            </a:r>
            <a:r>
              <a:rPr lang="en-US" sz="3800" b="1" dirty="0"/>
              <a:t> to </a:t>
            </a:r>
            <a:r>
              <a:rPr lang="en-US" sz="3800" b="1" u="sng" dirty="0"/>
              <a:t>family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dirty="0"/>
              <a:t>will judge </a:t>
            </a:r>
            <a:r>
              <a:rPr lang="en-US" sz="3800" b="1" u="sng" dirty="0"/>
              <a:t>liars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dirty="0"/>
              <a:t>will judge </a:t>
            </a:r>
            <a:r>
              <a:rPr lang="en-US" sz="3800" b="1" u="sng" dirty="0"/>
              <a:t>oppressors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He </a:t>
            </a:r>
            <a:r>
              <a:rPr lang="en-US" sz="3800" b="1" dirty="0"/>
              <a:t>will judge </a:t>
            </a:r>
            <a:r>
              <a:rPr lang="en-US" sz="3800" b="1" u="sng" dirty="0"/>
              <a:t>favoritism</a:t>
            </a:r>
            <a:r>
              <a:rPr lang="en-US" sz="3800" b="1" dirty="0"/>
              <a:t>.</a:t>
            </a:r>
          </a:p>
          <a:p>
            <a:pPr lvl="1">
              <a:buFont typeface="Webdings" panose="05030102010509060703" pitchFamily="18" charset="2"/>
              <a:buChar char=""/>
            </a:pPr>
            <a:r>
              <a:rPr lang="en-US" sz="3800" b="1" dirty="0" smtClean="0"/>
              <a:t>God’s </a:t>
            </a:r>
            <a:r>
              <a:rPr lang="en-US" sz="3800" b="1" u="sng" dirty="0"/>
              <a:t>mercy</a:t>
            </a:r>
            <a:r>
              <a:rPr lang="en-US" sz="3800" b="1" dirty="0"/>
              <a:t> keeps them </a:t>
            </a:r>
            <a:r>
              <a:rPr lang="en-US" sz="3800" b="1" u="sng" dirty="0" smtClean="0"/>
              <a:t>alive</a:t>
            </a:r>
            <a:r>
              <a:rPr lang="en-US" sz="3800" b="1" dirty="0" smtClean="0"/>
              <a:t>.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04058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Not </a:t>
            </a:r>
            <a:r>
              <a:rPr lang="en-US" sz="4000" b="1" u="sng" dirty="0"/>
              <a:t>everybody</a:t>
            </a:r>
            <a:r>
              <a:rPr lang="en-US" sz="4000" b="1" dirty="0"/>
              <a:t> goes to </a:t>
            </a:r>
            <a:r>
              <a:rPr lang="en-US" sz="4000" b="1" u="sng" dirty="0"/>
              <a:t>heaven</a:t>
            </a:r>
            <a:r>
              <a:rPr lang="en-US" sz="4000" b="1" dirty="0"/>
              <a:t>!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God’s timing has a </a:t>
            </a:r>
            <a:r>
              <a:rPr lang="en-US" sz="4000" b="1" u="sng" dirty="0"/>
              <a:t>perfect</a:t>
            </a:r>
            <a:r>
              <a:rPr lang="en-US" sz="4000" b="1" dirty="0"/>
              <a:t> </a:t>
            </a:r>
            <a:r>
              <a:rPr lang="en-US" sz="4000" b="1" u="sng" dirty="0" smtClean="0"/>
              <a:t>purpose</a:t>
            </a:r>
            <a:r>
              <a:rPr lang="en-US" sz="4000" b="1" dirty="0" smtClean="0"/>
              <a:t>.</a:t>
            </a:r>
            <a:endParaRPr lang="en-US" sz="4000" dirty="0"/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331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Jesus is </a:t>
            </a:r>
            <a:r>
              <a:rPr lang="en-US" sz="4000" b="1" u="sng" dirty="0"/>
              <a:t>God</a:t>
            </a:r>
            <a:r>
              <a:rPr lang="en-US" sz="4000" b="1" dirty="0"/>
              <a:t>!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Jesus is coming again for </a:t>
            </a:r>
            <a:r>
              <a:rPr lang="en-US" sz="4000" b="1" u="sng" dirty="0"/>
              <a:t>judgment</a:t>
            </a:r>
            <a:r>
              <a:rPr lang="en-US" sz="4000" b="1" dirty="0"/>
              <a:t>! Am I </a:t>
            </a:r>
            <a:r>
              <a:rPr lang="en-US" sz="4000" b="1" u="sng" dirty="0" smtClean="0"/>
              <a:t>ready</a:t>
            </a:r>
            <a:r>
              <a:rPr lang="en-US" sz="4000" b="1" dirty="0" smtClean="0"/>
              <a:t>?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God’s </a:t>
            </a:r>
            <a:r>
              <a:rPr lang="en-US" sz="4000" b="1" dirty="0"/>
              <a:t>judgment is </a:t>
            </a:r>
            <a:r>
              <a:rPr lang="en-US" sz="4000" b="1" u="sng" dirty="0"/>
              <a:t>quick</a:t>
            </a:r>
            <a:r>
              <a:rPr lang="en-US" sz="4000" b="1" dirty="0"/>
              <a:t> and </a:t>
            </a:r>
            <a:r>
              <a:rPr lang="en-US" sz="4000" b="1" u="sng" dirty="0"/>
              <a:t>thorough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6834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What does that mean to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194561"/>
            <a:ext cx="8553450" cy="451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Do I </a:t>
            </a:r>
            <a:r>
              <a:rPr lang="en-US" sz="4000" b="1" u="sng" dirty="0"/>
              <a:t>dabble</a:t>
            </a:r>
            <a:r>
              <a:rPr lang="en-US" sz="4000" b="1" dirty="0"/>
              <a:t> in the </a:t>
            </a:r>
            <a:r>
              <a:rPr lang="en-US" sz="4000" b="1" u="sng" dirty="0"/>
              <a:t>mystic</a:t>
            </a:r>
            <a:r>
              <a:rPr lang="en-US" sz="4000" b="1" dirty="0"/>
              <a:t>?</a:t>
            </a:r>
          </a:p>
          <a:p>
            <a:pPr marL="0" indent="0">
              <a:buNone/>
            </a:pPr>
            <a:r>
              <a:rPr lang="en-US" sz="4000" b="1" dirty="0"/>
              <a:t>Am I </a:t>
            </a:r>
            <a:r>
              <a:rPr lang="en-US" sz="4000" b="1" u="sng" dirty="0"/>
              <a:t>unfaithful</a:t>
            </a:r>
            <a:r>
              <a:rPr lang="en-US" sz="4000" b="1" dirty="0"/>
              <a:t> to my </a:t>
            </a:r>
            <a:r>
              <a:rPr lang="en-US" sz="4000" b="1" u="sng" dirty="0"/>
              <a:t>family</a:t>
            </a:r>
            <a:r>
              <a:rPr lang="en-US" sz="4000" b="1" dirty="0"/>
              <a:t>?</a:t>
            </a:r>
          </a:p>
          <a:p>
            <a:pPr marL="0" indent="0">
              <a:buNone/>
            </a:pPr>
            <a:r>
              <a:rPr lang="en-US" sz="4000" b="1" dirty="0"/>
              <a:t>Am I a </a:t>
            </a:r>
            <a:r>
              <a:rPr lang="en-US" sz="4000" b="1" u="sng" dirty="0"/>
              <a:t>liar</a:t>
            </a:r>
            <a:r>
              <a:rPr lang="en-US" sz="4000" b="1" dirty="0"/>
              <a:t>?</a:t>
            </a:r>
          </a:p>
          <a:p>
            <a:pPr marL="0" indent="0">
              <a:buNone/>
            </a:pPr>
            <a:r>
              <a:rPr lang="en-US" sz="4000" b="1" dirty="0"/>
              <a:t>Do I </a:t>
            </a:r>
            <a:r>
              <a:rPr lang="en-US" sz="4000" b="1" u="sng" dirty="0"/>
              <a:t>oppress</a:t>
            </a:r>
            <a:r>
              <a:rPr lang="en-US" sz="4000" b="1" dirty="0"/>
              <a:t> others?</a:t>
            </a:r>
          </a:p>
          <a:p>
            <a:pPr marL="0" indent="0">
              <a:buNone/>
            </a:pPr>
            <a:r>
              <a:rPr lang="en-US" sz="4000" b="1" dirty="0"/>
              <a:t>Do I show </a:t>
            </a:r>
            <a:r>
              <a:rPr lang="en-US" sz="4000" b="1" u="sng" dirty="0"/>
              <a:t>favoritism/prejudice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3458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</Template>
  <TotalTime>145</TotalTime>
  <Words>209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Vapor Trail</vt:lpstr>
      <vt:lpstr>The Danger of Safety – God’s Judgment Is Not Taken Seriously</vt:lpstr>
      <vt:lpstr>God’s Judgment Is Not Taken Seriously</vt:lpstr>
      <vt:lpstr>God’s Judgment Is Not Taken Seriously</vt:lpstr>
      <vt:lpstr>God’s Judgment Is Not Taken Seriously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 Trevor Guiles</dc:creator>
  <cp:lastModifiedBy>Pastor Trevor Guiles</cp:lastModifiedBy>
  <cp:revision>21</cp:revision>
  <dcterms:created xsi:type="dcterms:W3CDTF">2014-09-07T03:01:59Z</dcterms:created>
  <dcterms:modified xsi:type="dcterms:W3CDTF">2014-10-03T17:18:51Z</dcterms:modified>
</cp:coreProperties>
</file>