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7" r:id="rId6"/>
    <p:sldId id="266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09D4-DA8A-4F0F-B8B9-738CBF6F973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Danger of Safety – </a:t>
            </a:r>
            <a:r>
              <a:rPr lang="en-US" b="1" dirty="0" smtClean="0"/>
              <a:t>The Wicked are Envied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Malachi 3:13-4:6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3011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/>
          </a:bodyPr>
          <a:lstStyle/>
          <a:p>
            <a:r>
              <a:rPr lang="en-US" sz="4400" b="1" dirty="0"/>
              <a:t>The Wicked are Envied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They </a:t>
            </a:r>
            <a:r>
              <a:rPr lang="en-US" sz="4000" b="1" dirty="0"/>
              <a:t>saw </a:t>
            </a:r>
            <a:r>
              <a:rPr lang="en-US" sz="4000" b="1" u="sng" dirty="0"/>
              <a:t>serving</a:t>
            </a:r>
            <a:r>
              <a:rPr lang="en-US" sz="4000" b="1" dirty="0"/>
              <a:t> God as </a:t>
            </a:r>
            <a:r>
              <a:rPr lang="en-US" sz="4000" b="1" u="sng" dirty="0"/>
              <a:t>pointless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saw the </a:t>
            </a:r>
            <a:r>
              <a:rPr lang="en-US" sz="3800" b="1" u="sng" dirty="0"/>
              <a:t>arrogant</a:t>
            </a:r>
            <a:r>
              <a:rPr lang="en-US" sz="3800" b="1" dirty="0"/>
              <a:t> blessed.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saw </a:t>
            </a:r>
            <a:r>
              <a:rPr lang="en-US" sz="3800" b="1" u="sng" dirty="0"/>
              <a:t>evildoers</a:t>
            </a:r>
            <a:r>
              <a:rPr lang="en-US" sz="3800" b="1" dirty="0"/>
              <a:t> prosper.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It </a:t>
            </a:r>
            <a:r>
              <a:rPr lang="en-US" sz="3800" b="1" u="sng" dirty="0" smtClean="0"/>
              <a:t>appeared</a:t>
            </a:r>
            <a:r>
              <a:rPr lang="en-US" sz="3800" b="1" dirty="0" smtClean="0"/>
              <a:t> </a:t>
            </a:r>
            <a:r>
              <a:rPr lang="en-US" sz="3800" b="1" dirty="0"/>
              <a:t>that God would not </a:t>
            </a:r>
            <a:r>
              <a:rPr lang="en-US" sz="3800" b="1" u="sng" dirty="0" smtClean="0"/>
              <a:t>judge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21622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/>
          </a:bodyPr>
          <a:lstStyle/>
          <a:p>
            <a:r>
              <a:rPr lang="en-US" sz="4400" b="1" dirty="0"/>
              <a:t>The Wicked are Envied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They saw </a:t>
            </a:r>
            <a:r>
              <a:rPr lang="en-US" sz="4000" b="1" u="sng" dirty="0"/>
              <a:t>serving</a:t>
            </a:r>
            <a:r>
              <a:rPr lang="en-US" sz="4000" b="1" dirty="0"/>
              <a:t> God as </a:t>
            </a:r>
            <a:r>
              <a:rPr lang="en-US" sz="4000" b="1" u="sng" dirty="0"/>
              <a:t>pointless</a:t>
            </a:r>
            <a:r>
              <a:rPr lang="en-US" sz="4000" b="1" dirty="0"/>
              <a:t>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Some </a:t>
            </a:r>
            <a:r>
              <a:rPr lang="en-US" sz="4000" b="1" u="sng" dirty="0"/>
              <a:t>responded</a:t>
            </a:r>
            <a:r>
              <a:rPr lang="en-US" sz="4000" b="1" dirty="0"/>
              <a:t> positively.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u="sng" dirty="0"/>
              <a:t>owned</a:t>
            </a:r>
            <a:r>
              <a:rPr lang="en-US" sz="3800" b="1" dirty="0"/>
              <a:t> up to their </a:t>
            </a:r>
            <a:r>
              <a:rPr lang="en-US" sz="3800" b="1" u="sng" dirty="0"/>
              <a:t>faith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were only </a:t>
            </a:r>
            <a:r>
              <a:rPr lang="en-US" sz="3800" b="1" u="sng" dirty="0"/>
              <a:t>some</a:t>
            </a:r>
            <a:r>
              <a:rPr lang="en-US" sz="3800" b="1" dirty="0"/>
              <a:t> of the </a:t>
            </a:r>
            <a:r>
              <a:rPr lang="en-US" sz="3800" b="1" u="sng" dirty="0" smtClean="0"/>
              <a:t>people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5777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/>
          </a:bodyPr>
          <a:lstStyle/>
          <a:p>
            <a:r>
              <a:rPr lang="en-US" sz="4400" b="1" dirty="0"/>
              <a:t>The Wicked are Envied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They saw </a:t>
            </a:r>
            <a:r>
              <a:rPr lang="en-US" sz="4000" b="1" u="sng" dirty="0"/>
              <a:t>serving</a:t>
            </a:r>
            <a:r>
              <a:rPr lang="en-US" sz="4000" b="1" dirty="0"/>
              <a:t> God as </a:t>
            </a:r>
            <a:r>
              <a:rPr lang="en-US" sz="4000" b="1" u="sng" dirty="0"/>
              <a:t>pointless</a:t>
            </a:r>
            <a:r>
              <a:rPr lang="en-US" sz="4000" b="1" dirty="0"/>
              <a:t>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Some </a:t>
            </a:r>
            <a:r>
              <a:rPr lang="en-US" sz="4000" b="1" u="sng" dirty="0"/>
              <a:t>responded</a:t>
            </a:r>
            <a:r>
              <a:rPr lang="en-US" sz="4000" b="1" dirty="0"/>
              <a:t> positively.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u="sng" dirty="0" smtClean="0"/>
              <a:t>God</a:t>
            </a:r>
            <a:r>
              <a:rPr lang="en-US" sz="4000" b="1" dirty="0" smtClean="0"/>
              <a:t> </a:t>
            </a:r>
            <a:r>
              <a:rPr lang="en-US" sz="4000" b="1" dirty="0"/>
              <a:t>will </a:t>
            </a:r>
            <a:r>
              <a:rPr lang="en-US" sz="4000" b="1" u="sng" dirty="0"/>
              <a:t>judge</a:t>
            </a:r>
            <a:r>
              <a:rPr lang="en-US" sz="4000" b="1" dirty="0" smtClean="0"/>
              <a:t>.</a:t>
            </a:r>
            <a:endParaRPr lang="en-US" sz="4000" b="1" dirty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 </a:t>
            </a:r>
            <a:r>
              <a:rPr lang="en-US" sz="3800" b="1" u="sng" dirty="0"/>
              <a:t>wicked</a:t>
            </a:r>
            <a:r>
              <a:rPr lang="en-US" sz="3800" b="1" dirty="0"/>
              <a:t> will be </a:t>
            </a:r>
            <a:r>
              <a:rPr lang="en-US" sz="3800" b="1" u="sng" dirty="0"/>
              <a:t>consumed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 </a:t>
            </a:r>
            <a:r>
              <a:rPr lang="en-US" sz="3800" b="1" u="sng" dirty="0"/>
              <a:t>righteous</a:t>
            </a:r>
            <a:r>
              <a:rPr lang="en-US" sz="3800" b="1" dirty="0"/>
              <a:t> will be </a:t>
            </a:r>
            <a:r>
              <a:rPr lang="en-US" sz="3800" b="1" u="sng" dirty="0"/>
              <a:t>comforted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 </a:t>
            </a:r>
            <a:r>
              <a:rPr lang="en-US" sz="3800" b="1" u="sng" dirty="0"/>
              <a:t>righteous</a:t>
            </a:r>
            <a:r>
              <a:rPr lang="en-US" sz="3800" b="1" dirty="0"/>
              <a:t> will </a:t>
            </a:r>
            <a:r>
              <a:rPr lang="en-US" sz="3800" b="1" u="sng" dirty="0" smtClean="0"/>
              <a:t>rejoice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04058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/>
          </a:bodyPr>
          <a:lstStyle/>
          <a:p>
            <a:r>
              <a:rPr lang="en-US" sz="4400" b="1" dirty="0"/>
              <a:t>The Wicked are Envied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fontScale="92500" lnSpcReduction="20000"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They saw </a:t>
            </a:r>
            <a:r>
              <a:rPr lang="en-US" sz="4000" b="1" u="sng" dirty="0"/>
              <a:t>serving</a:t>
            </a:r>
            <a:r>
              <a:rPr lang="en-US" sz="4000" b="1" dirty="0"/>
              <a:t> God as </a:t>
            </a:r>
            <a:r>
              <a:rPr lang="en-US" sz="4000" b="1" u="sng" dirty="0"/>
              <a:t>pointless</a:t>
            </a:r>
            <a:r>
              <a:rPr lang="en-US" sz="4000" b="1" dirty="0"/>
              <a:t>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Some </a:t>
            </a:r>
            <a:r>
              <a:rPr lang="en-US" sz="4000" b="1" u="sng" dirty="0"/>
              <a:t>responded</a:t>
            </a:r>
            <a:r>
              <a:rPr lang="en-US" sz="4000" b="1" dirty="0"/>
              <a:t> positively.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u="sng" dirty="0" smtClean="0"/>
              <a:t>God</a:t>
            </a:r>
            <a:r>
              <a:rPr lang="en-US" sz="4000" b="1" dirty="0" smtClean="0"/>
              <a:t> </a:t>
            </a:r>
            <a:r>
              <a:rPr lang="en-US" sz="4000" b="1" dirty="0"/>
              <a:t>will </a:t>
            </a:r>
            <a:r>
              <a:rPr lang="en-US" sz="4000" b="1" u="sng" dirty="0"/>
              <a:t>judge</a:t>
            </a:r>
            <a:r>
              <a:rPr lang="en-US" sz="4000" b="1" dirty="0" smtClean="0"/>
              <a:t>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God </a:t>
            </a:r>
            <a:r>
              <a:rPr lang="en-US" sz="4000" b="1" u="sng" dirty="0"/>
              <a:t>reminds</a:t>
            </a:r>
            <a:r>
              <a:rPr lang="en-US" sz="4000" b="1" dirty="0"/>
              <a:t> them of the </a:t>
            </a:r>
            <a:r>
              <a:rPr lang="en-US" sz="4000" b="1" u="sng" dirty="0"/>
              <a:t>future</a:t>
            </a:r>
            <a:r>
              <a:rPr lang="en-US" sz="4000" b="1" dirty="0"/>
              <a:t>.</a:t>
            </a:r>
            <a:endParaRPr lang="en-US" sz="4000" b="1" dirty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are to be </a:t>
            </a:r>
            <a:r>
              <a:rPr lang="en-US" sz="3800" b="1" u="sng" dirty="0"/>
              <a:t>faithful</a:t>
            </a:r>
            <a:r>
              <a:rPr lang="en-US" sz="3800" b="1" dirty="0"/>
              <a:t> to God’s </a:t>
            </a:r>
            <a:r>
              <a:rPr lang="en-US" sz="3800" b="1" u="sng" dirty="0"/>
              <a:t>Word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 </a:t>
            </a:r>
            <a:r>
              <a:rPr lang="en-US" sz="3800" b="1" dirty="0"/>
              <a:t>will </a:t>
            </a:r>
            <a:r>
              <a:rPr lang="en-US" sz="3800" b="1" u="sng" dirty="0"/>
              <a:t>call</a:t>
            </a:r>
            <a:r>
              <a:rPr lang="en-US" sz="3800" b="1" dirty="0"/>
              <a:t> them back </a:t>
            </a:r>
            <a:r>
              <a:rPr lang="en-US" sz="3800" b="1" u="sng" dirty="0"/>
              <a:t>miraculously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 </a:t>
            </a:r>
            <a:r>
              <a:rPr lang="en-US" sz="3800" b="1" dirty="0"/>
              <a:t>will </a:t>
            </a:r>
            <a:r>
              <a:rPr lang="en-US" sz="3800" b="1" u="sng" dirty="0"/>
              <a:t>judge</a:t>
            </a:r>
            <a:r>
              <a:rPr lang="en-US" sz="3800" b="1" dirty="0"/>
              <a:t> those who </a:t>
            </a:r>
            <a:r>
              <a:rPr lang="en-US" sz="3800" b="1" u="sng" dirty="0"/>
              <a:t>reject</a:t>
            </a:r>
            <a:r>
              <a:rPr lang="en-US" sz="3800" b="1" dirty="0"/>
              <a:t> </a:t>
            </a:r>
            <a:r>
              <a:rPr lang="en-US" sz="3800" b="1" dirty="0" smtClean="0"/>
              <a:t>Him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371364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u="sng" dirty="0"/>
              <a:t>Serving</a:t>
            </a:r>
            <a:r>
              <a:rPr lang="en-US" sz="4000" b="1" dirty="0"/>
              <a:t> God is not </a:t>
            </a:r>
            <a:r>
              <a:rPr lang="en-US" sz="4000" b="1" u="sng" dirty="0"/>
              <a:t>pointless</a:t>
            </a:r>
            <a:r>
              <a:rPr lang="en-US" sz="4000" b="1" dirty="0"/>
              <a:t>!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Sometimes I will need to stand </a:t>
            </a:r>
            <a:r>
              <a:rPr lang="en-US" sz="4000" b="1" u="sng" dirty="0"/>
              <a:t>alone</a:t>
            </a:r>
            <a:r>
              <a:rPr lang="en-US" sz="4000" b="1" dirty="0"/>
              <a:t> for the </a:t>
            </a:r>
            <a:r>
              <a:rPr lang="en-US" sz="4000" b="1" u="sng" dirty="0"/>
              <a:t>faith</a:t>
            </a:r>
            <a:r>
              <a:rPr lang="en-US" sz="4000" b="1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458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God will </a:t>
            </a:r>
            <a:r>
              <a:rPr lang="en-US" sz="4000" b="1" u="sng" dirty="0"/>
              <a:t>judge</a:t>
            </a:r>
            <a:r>
              <a:rPr lang="en-US" sz="4000" b="1" dirty="0"/>
              <a:t> </a:t>
            </a:r>
            <a:r>
              <a:rPr lang="en-US" sz="4000" b="1" u="sng" dirty="0"/>
              <a:t>wickedness</a:t>
            </a:r>
            <a:r>
              <a:rPr lang="en-US" sz="4000" b="1" dirty="0"/>
              <a:t>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God will </a:t>
            </a:r>
            <a:r>
              <a:rPr lang="en-US" sz="4000" b="1" u="sng" dirty="0"/>
              <a:t>reward</a:t>
            </a:r>
            <a:r>
              <a:rPr lang="en-US" sz="4000" b="1" dirty="0"/>
              <a:t> </a:t>
            </a:r>
            <a:r>
              <a:rPr lang="en-US" sz="4000" b="1" u="sng" dirty="0"/>
              <a:t>faithfulness</a:t>
            </a:r>
            <a:r>
              <a:rPr lang="en-US" sz="4000" b="1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103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God is </a:t>
            </a:r>
            <a:r>
              <a:rPr lang="en-US" sz="4000" b="1" u="sng" dirty="0"/>
              <a:t>patient</a:t>
            </a:r>
            <a:r>
              <a:rPr lang="en-US" sz="4000" b="1" dirty="0"/>
              <a:t> out of </a:t>
            </a:r>
            <a:r>
              <a:rPr lang="en-US" sz="4000" b="1" u="sng" dirty="0"/>
              <a:t>love</a:t>
            </a:r>
            <a:r>
              <a:rPr lang="en-US" sz="4000" b="1" dirty="0"/>
              <a:t>. (2 Pet. 3:9)</a:t>
            </a:r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 </a:t>
            </a:r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God will </a:t>
            </a:r>
            <a:r>
              <a:rPr lang="en-US" sz="4000" b="1" u="sng" dirty="0"/>
              <a:t>judge</a:t>
            </a:r>
            <a:r>
              <a:rPr lang="en-US" sz="4000" b="1" dirty="0"/>
              <a:t> those who </a:t>
            </a:r>
            <a:r>
              <a:rPr lang="en-US" sz="4000" b="1" u="sng" dirty="0"/>
              <a:t>reject</a:t>
            </a:r>
            <a:r>
              <a:rPr lang="en-US" sz="4000" b="1" dirty="0"/>
              <a:t> Him.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470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1</Template>
  <TotalTime>324</TotalTime>
  <Words>218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Vapor Trail</vt:lpstr>
      <vt:lpstr>The Danger of Safety – The Wicked are Envied</vt:lpstr>
      <vt:lpstr>The Wicked are Envied</vt:lpstr>
      <vt:lpstr>The Wicked are Envied</vt:lpstr>
      <vt:lpstr>The Wicked are Envied</vt:lpstr>
      <vt:lpstr>The Wicked are Envied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 Trevor Guiles</dc:creator>
  <cp:lastModifiedBy>Pastor Trevor Guiles</cp:lastModifiedBy>
  <cp:revision>30</cp:revision>
  <dcterms:created xsi:type="dcterms:W3CDTF">2014-09-07T03:01:59Z</dcterms:created>
  <dcterms:modified xsi:type="dcterms:W3CDTF">2014-10-17T16:06:24Z</dcterms:modified>
</cp:coreProperties>
</file>