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09D4-DA8A-4F0F-B8B9-738CBF6F973F}" type="datetimeFigureOut">
              <a:rPr lang="en-US" smtClean="0"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AF16C-5A75-43C1-97AB-C3118E7B761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Danger of Safety – </a:t>
            </a:r>
            <a:r>
              <a:rPr lang="en-US" b="1" dirty="0" smtClean="0"/>
              <a:t>God is not a Priority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4000" b="1" dirty="0" smtClean="0"/>
              <a:t>Malachi </a:t>
            </a:r>
            <a:r>
              <a:rPr lang="en-US" sz="4000" b="1" dirty="0"/>
              <a:t>3:6-12; Matt. 6:19-21</a:t>
            </a:r>
          </a:p>
        </p:txBody>
      </p:sp>
    </p:spTree>
    <p:extLst>
      <p:ext uri="{BB962C8B-B14F-4D97-AF65-F5344CB8AC3E}">
        <p14:creationId xmlns:p14="http://schemas.microsoft.com/office/powerpoint/2010/main" val="31301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4373"/>
            <a:ext cx="7010400" cy="1293028"/>
          </a:xfrm>
        </p:spPr>
        <p:txBody>
          <a:bodyPr>
            <a:normAutofit/>
          </a:bodyPr>
          <a:lstStyle/>
          <a:p>
            <a:r>
              <a:rPr lang="en-US" sz="4400" b="1" dirty="0"/>
              <a:t>God is not a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194561"/>
            <a:ext cx="8553450" cy="4511039"/>
          </a:xfrm>
        </p:spPr>
        <p:txBody>
          <a:bodyPr>
            <a:normAutofit fontScale="92500"/>
          </a:bodyPr>
          <a:lstStyle/>
          <a:p>
            <a:pPr>
              <a:buFont typeface="Webdings" panose="05030102010509060703" pitchFamily="18" charset="2"/>
              <a:buChar char=""/>
            </a:pPr>
            <a:r>
              <a:rPr lang="en-US" sz="4000" b="1" dirty="0" smtClean="0"/>
              <a:t>They </a:t>
            </a:r>
            <a:r>
              <a:rPr lang="en-US" sz="4000" b="1" dirty="0"/>
              <a:t>had </a:t>
            </a:r>
            <a:r>
              <a:rPr lang="en-US" sz="4000" b="1" u="sng" dirty="0"/>
              <a:t>turned</a:t>
            </a:r>
            <a:r>
              <a:rPr lang="en-US" sz="4000" b="1" dirty="0"/>
              <a:t> </a:t>
            </a:r>
            <a:r>
              <a:rPr lang="en-US" sz="4000" b="1" u="sng" dirty="0"/>
              <a:t>away</a:t>
            </a:r>
            <a:r>
              <a:rPr lang="en-US" sz="4000" b="1" dirty="0"/>
              <a:t> from God.</a:t>
            </a:r>
            <a:endParaRPr lang="en-US" sz="4000" b="1" dirty="0" smtClean="0"/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dirty="0" smtClean="0"/>
              <a:t>God’s </a:t>
            </a:r>
            <a:r>
              <a:rPr lang="en-US" sz="3800" b="1" u="sng" dirty="0"/>
              <a:t>constant</a:t>
            </a:r>
            <a:r>
              <a:rPr lang="en-US" sz="3800" b="1" dirty="0"/>
              <a:t> nature brings </a:t>
            </a:r>
            <a:r>
              <a:rPr lang="en-US" sz="3800" b="1" u="sng" dirty="0"/>
              <a:t>mercy</a:t>
            </a:r>
            <a:r>
              <a:rPr lang="en-US" sz="3800" b="1" dirty="0"/>
              <a:t>.</a:t>
            </a:r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dirty="0" smtClean="0"/>
              <a:t>They </a:t>
            </a:r>
            <a:r>
              <a:rPr lang="en-US" sz="3800" b="1" dirty="0"/>
              <a:t>had </a:t>
            </a:r>
            <a:r>
              <a:rPr lang="en-US" sz="3800" b="1" u="sng" dirty="0"/>
              <a:t>continually</a:t>
            </a:r>
            <a:r>
              <a:rPr lang="en-US" sz="3800" b="1" dirty="0"/>
              <a:t> </a:t>
            </a:r>
            <a:r>
              <a:rPr lang="en-US" sz="3800" b="1" u="sng" dirty="0"/>
              <a:t>run</a:t>
            </a:r>
            <a:r>
              <a:rPr lang="en-US" sz="3800" b="1" dirty="0"/>
              <a:t> from God.</a:t>
            </a:r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dirty="0" smtClean="0"/>
              <a:t>God </a:t>
            </a:r>
            <a:r>
              <a:rPr lang="en-US" sz="3800" b="1" dirty="0"/>
              <a:t>was </a:t>
            </a:r>
            <a:r>
              <a:rPr lang="en-US" sz="3800" b="1" u="sng" dirty="0"/>
              <a:t>calling</a:t>
            </a:r>
            <a:r>
              <a:rPr lang="en-US" sz="3800" b="1" dirty="0"/>
              <a:t> them </a:t>
            </a:r>
            <a:r>
              <a:rPr lang="en-US" sz="3800" b="1" u="sng" dirty="0"/>
              <a:t>back</a:t>
            </a:r>
            <a:r>
              <a:rPr lang="en-US" sz="3800" b="1" dirty="0"/>
              <a:t>.</a:t>
            </a:r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dirty="0" smtClean="0"/>
              <a:t>Their </a:t>
            </a:r>
            <a:r>
              <a:rPr lang="en-US" sz="3800" b="1" u="sng" dirty="0"/>
              <a:t>disobedience</a:t>
            </a:r>
            <a:r>
              <a:rPr lang="en-US" sz="3800" b="1" dirty="0"/>
              <a:t> brought </a:t>
            </a:r>
            <a:r>
              <a:rPr lang="en-US" sz="3800" b="1" u="sng" dirty="0" smtClean="0"/>
              <a:t>discipline</a:t>
            </a:r>
            <a:r>
              <a:rPr lang="en-US" sz="3800" b="1" dirty="0" smtClean="0"/>
              <a:t>.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val="21622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4373"/>
            <a:ext cx="7010400" cy="1293028"/>
          </a:xfrm>
        </p:spPr>
        <p:txBody>
          <a:bodyPr>
            <a:normAutofit/>
          </a:bodyPr>
          <a:lstStyle/>
          <a:p>
            <a:r>
              <a:rPr lang="en-US" sz="4400" b="1" dirty="0"/>
              <a:t>God is not a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194561"/>
            <a:ext cx="8553450" cy="4511039"/>
          </a:xfrm>
        </p:spPr>
        <p:txBody>
          <a:bodyPr>
            <a:normAutofit lnSpcReduction="10000"/>
          </a:bodyPr>
          <a:lstStyle/>
          <a:p>
            <a:pPr>
              <a:buFont typeface="Webdings" panose="05030102010509060703" pitchFamily="18" charset="2"/>
              <a:buChar char=""/>
            </a:pPr>
            <a:r>
              <a:rPr lang="en-US" sz="4000" b="1" dirty="0"/>
              <a:t>They had </a:t>
            </a:r>
            <a:r>
              <a:rPr lang="en-US" sz="4000" b="1" u="sng" dirty="0"/>
              <a:t>turned</a:t>
            </a:r>
            <a:r>
              <a:rPr lang="en-US" sz="4000" b="1" dirty="0"/>
              <a:t> </a:t>
            </a:r>
            <a:r>
              <a:rPr lang="en-US" sz="4000" b="1" u="sng" dirty="0"/>
              <a:t>away</a:t>
            </a:r>
            <a:r>
              <a:rPr lang="en-US" sz="4000" b="1" dirty="0"/>
              <a:t> from God.</a:t>
            </a:r>
          </a:p>
          <a:p>
            <a:pPr>
              <a:buFont typeface="Webdings" panose="05030102010509060703" pitchFamily="18" charset="2"/>
              <a:buChar char=""/>
            </a:pPr>
            <a:r>
              <a:rPr lang="en-US" sz="4000" b="1" dirty="0" smtClean="0"/>
              <a:t>God </a:t>
            </a:r>
            <a:r>
              <a:rPr lang="en-US" sz="4000" b="1" dirty="0"/>
              <a:t>was </a:t>
            </a:r>
            <a:r>
              <a:rPr lang="en-US" sz="4000" b="1" u="sng" dirty="0"/>
              <a:t>calling</a:t>
            </a:r>
            <a:r>
              <a:rPr lang="en-US" sz="4000" b="1" dirty="0"/>
              <a:t> them </a:t>
            </a:r>
            <a:r>
              <a:rPr lang="en-US" sz="4000" b="1" u="sng" dirty="0"/>
              <a:t>back</a:t>
            </a:r>
            <a:r>
              <a:rPr lang="en-US" sz="4000" b="1" dirty="0"/>
              <a:t>.</a:t>
            </a:r>
            <a:endParaRPr lang="en-US" sz="4000" b="1" dirty="0" smtClean="0"/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u="sng" dirty="0" smtClean="0"/>
              <a:t>Giving</a:t>
            </a:r>
            <a:r>
              <a:rPr lang="en-US" sz="3800" b="1" dirty="0" smtClean="0"/>
              <a:t> </a:t>
            </a:r>
            <a:r>
              <a:rPr lang="en-US" sz="3800" b="1" dirty="0"/>
              <a:t>to God brings His </a:t>
            </a:r>
            <a:r>
              <a:rPr lang="en-US" sz="3800" b="1" u="sng" dirty="0"/>
              <a:t>blessing</a:t>
            </a:r>
            <a:r>
              <a:rPr lang="en-US" sz="3800" b="1" dirty="0"/>
              <a:t>.</a:t>
            </a:r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dirty="0" smtClean="0"/>
              <a:t>God </a:t>
            </a:r>
            <a:r>
              <a:rPr lang="en-US" sz="3800" b="1" dirty="0"/>
              <a:t>would </a:t>
            </a:r>
            <a:r>
              <a:rPr lang="en-US" sz="3800" b="1" u="sng" dirty="0"/>
              <a:t>heal</a:t>
            </a:r>
            <a:r>
              <a:rPr lang="en-US" sz="3800" b="1" dirty="0"/>
              <a:t> the </a:t>
            </a:r>
            <a:r>
              <a:rPr lang="en-US" sz="3800" b="1" u="sng" dirty="0"/>
              <a:t>land</a:t>
            </a:r>
            <a:r>
              <a:rPr lang="en-US" sz="3800" b="1" dirty="0"/>
              <a:t>.</a:t>
            </a:r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dirty="0" smtClean="0"/>
              <a:t>The </a:t>
            </a:r>
            <a:r>
              <a:rPr lang="en-US" sz="3800" b="1" u="sng" dirty="0"/>
              <a:t>result</a:t>
            </a:r>
            <a:r>
              <a:rPr lang="en-US" sz="3800" b="1" dirty="0"/>
              <a:t> would be </a:t>
            </a:r>
            <a:r>
              <a:rPr lang="en-US" sz="3800" b="1" u="sng" dirty="0"/>
              <a:t>glory</a:t>
            </a:r>
            <a:r>
              <a:rPr lang="en-US" sz="3800" b="1" dirty="0"/>
              <a:t> to </a:t>
            </a:r>
            <a:r>
              <a:rPr lang="en-US" sz="3800" b="1" dirty="0" smtClean="0"/>
              <a:t>God.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val="15777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4373"/>
            <a:ext cx="7010400" cy="1293028"/>
          </a:xfrm>
        </p:spPr>
        <p:txBody>
          <a:bodyPr>
            <a:normAutofit/>
          </a:bodyPr>
          <a:lstStyle/>
          <a:p>
            <a:r>
              <a:rPr lang="en-US" sz="4400" b="1" dirty="0"/>
              <a:t>God is not a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194561"/>
            <a:ext cx="8553450" cy="4511039"/>
          </a:xfrm>
        </p:spPr>
        <p:txBody>
          <a:bodyPr>
            <a:normAutofit fontScale="92500"/>
          </a:bodyPr>
          <a:lstStyle/>
          <a:p>
            <a:pPr>
              <a:buFont typeface="Webdings" panose="05030102010509060703" pitchFamily="18" charset="2"/>
              <a:buChar char=""/>
            </a:pPr>
            <a:r>
              <a:rPr lang="en-US" sz="4000" b="1" dirty="0"/>
              <a:t>They had </a:t>
            </a:r>
            <a:r>
              <a:rPr lang="en-US" sz="4000" b="1" u="sng" dirty="0"/>
              <a:t>turned</a:t>
            </a:r>
            <a:r>
              <a:rPr lang="en-US" sz="4000" b="1" dirty="0"/>
              <a:t> </a:t>
            </a:r>
            <a:r>
              <a:rPr lang="en-US" sz="4000" b="1" u="sng" dirty="0"/>
              <a:t>away</a:t>
            </a:r>
            <a:r>
              <a:rPr lang="en-US" sz="4000" b="1" dirty="0"/>
              <a:t> from God.</a:t>
            </a:r>
          </a:p>
          <a:p>
            <a:pPr>
              <a:buFont typeface="Webdings" panose="05030102010509060703" pitchFamily="18" charset="2"/>
              <a:buChar char=""/>
            </a:pPr>
            <a:r>
              <a:rPr lang="en-US" sz="4000" b="1" dirty="0"/>
              <a:t>God was </a:t>
            </a:r>
            <a:r>
              <a:rPr lang="en-US" sz="4000" b="1" u="sng" dirty="0"/>
              <a:t>calling</a:t>
            </a:r>
            <a:r>
              <a:rPr lang="en-US" sz="4000" b="1" dirty="0"/>
              <a:t> them </a:t>
            </a:r>
            <a:r>
              <a:rPr lang="en-US" sz="4000" b="1" u="sng" dirty="0"/>
              <a:t>back</a:t>
            </a:r>
            <a:r>
              <a:rPr lang="en-US" sz="4000" b="1" dirty="0" smtClean="0"/>
              <a:t>.</a:t>
            </a:r>
          </a:p>
          <a:p>
            <a:pPr>
              <a:buFont typeface="Webdings" panose="05030102010509060703" pitchFamily="18" charset="2"/>
              <a:buChar char=""/>
            </a:pPr>
            <a:r>
              <a:rPr lang="en-US" sz="4000" b="1" u="sng" dirty="0" smtClean="0"/>
              <a:t>Today’s</a:t>
            </a:r>
            <a:r>
              <a:rPr lang="en-US" sz="4000" b="1" dirty="0" smtClean="0"/>
              <a:t> </a:t>
            </a:r>
            <a:r>
              <a:rPr lang="en-US" sz="4000" b="1" dirty="0"/>
              <a:t>principle is </a:t>
            </a:r>
            <a:r>
              <a:rPr lang="en-US" sz="4000" b="1" u="sng" dirty="0" smtClean="0"/>
              <a:t>similar</a:t>
            </a:r>
            <a:r>
              <a:rPr lang="en-US" sz="4000" b="1" dirty="0" smtClean="0"/>
              <a:t>.</a:t>
            </a:r>
            <a:endParaRPr lang="en-US" sz="4000" b="1" dirty="0"/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dirty="0" smtClean="0"/>
              <a:t>Don’t </a:t>
            </a:r>
            <a:r>
              <a:rPr lang="en-US" sz="3800" b="1" u="sng" dirty="0" smtClean="0"/>
              <a:t>value</a:t>
            </a:r>
            <a:r>
              <a:rPr lang="en-US" sz="3800" b="1" dirty="0" smtClean="0"/>
              <a:t> the things of this </a:t>
            </a:r>
            <a:r>
              <a:rPr lang="en-US" sz="3800" b="1" u="sng" dirty="0" smtClean="0"/>
              <a:t>world</a:t>
            </a:r>
            <a:r>
              <a:rPr lang="en-US" sz="3800" b="1" dirty="0" smtClean="0"/>
              <a:t>.</a:t>
            </a:r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u="sng" dirty="0" smtClean="0"/>
              <a:t>Value</a:t>
            </a:r>
            <a:r>
              <a:rPr lang="en-US" sz="3800" b="1" dirty="0" smtClean="0"/>
              <a:t> the things of </a:t>
            </a:r>
            <a:r>
              <a:rPr lang="en-US" sz="3800" b="1" u="sng" dirty="0" smtClean="0"/>
              <a:t>God</a:t>
            </a:r>
            <a:r>
              <a:rPr lang="en-US" sz="3800" b="1" dirty="0" smtClean="0"/>
              <a:t>.</a:t>
            </a:r>
          </a:p>
          <a:p>
            <a:pPr lvl="1">
              <a:buFont typeface="Webdings" panose="05030102010509060703" pitchFamily="18" charset="2"/>
              <a:buChar char=""/>
            </a:pPr>
            <a:r>
              <a:rPr lang="en-US" sz="3800" b="1" dirty="0" smtClean="0"/>
              <a:t>You spend your </a:t>
            </a:r>
            <a:r>
              <a:rPr lang="en-US" sz="3800" b="1" u="sng" dirty="0" smtClean="0"/>
              <a:t>resources</a:t>
            </a:r>
            <a:r>
              <a:rPr lang="en-US" sz="3800" b="1" dirty="0" smtClean="0"/>
              <a:t> on what is </a:t>
            </a:r>
            <a:r>
              <a:rPr lang="en-US" sz="3800" b="1" u="sng" dirty="0" smtClean="0"/>
              <a:t>important</a:t>
            </a:r>
            <a:r>
              <a:rPr lang="en-US" sz="3800" b="1" dirty="0" smtClean="0"/>
              <a:t> to you.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val="10405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What does that mean to me?</a:t>
            </a:r>
          </a:p>
        </p:txBody>
      </p:sp>
      <p:pic>
        <p:nvPicPr>
          <p:cNvPr id="4" name="godpiefreebie_480p_mpg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2763" y="2193925"/>
            <a:ext cx="6015037" cy="4511675"/>
          </a:xfrm>
        </p:spPr>
      </p:pic>
    </p:spTree>
    <p:extLst>
      <p:ext uri="{BB962C8B-B14F-4D97-AF65-F5344CB8AC3E}">
        <p14:creationId xmlns:p14="http://schemas.microsoft.com/office/powerpoint/2010/main" val="25345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1</Template>
  <TotalTime>278</TotalTime>
  <Words>146</Words>
  <Application>Microsoft Office PowerPoint</Application>
  <PresentationFormat>On-screen Show (4:3)</PresentationFormat>
  <Paragraphs>22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Vapor Trail</vt:lpstr>
      <vt:lpstr>The Danger of Safety – God is not a Priority</vt:lpstr>
      <vt:lpstr>God is not a Priority</vt:lpstr>
      <vt:lpstr>God is not a Priority</vt:lpstr>
      <vt:lpstr>God is not a Priority</vt:lpstr>
      <vt:lpstr>What does that mean to me?</vt:lpstr>
    </vt:vector>
  </TitlesOfParts>
  <Company>Liberty Baptist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 Trevor Guiles</dc:creator>
  <cp:lastModifiedBy>Pastor Trevor Guiles</cp:lastModifiedBy>
  <cp:revision>27</cp:revision>
  <dcterms:created xsi:type="dcterms:W3CDTF">2014-09-07T03:01:59Z</dcterms:created>
  <dcterms:modified xsi:type="dcterms:W3CDTF">2014-10-12T13:01:06Z</dcterms:modified>
</cp:coreProperties>
</file>