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5" r:id="rId4"/>
    <p:sldId id="281" r:id="rId5"/>
    <p:sldId id="279" r:id="rId6"/>
    <p:sldId id="260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  <a:prstGeom prst="rect">
            <a:avLst/>
          </a:prstGeo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7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8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2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3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8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8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B08521FE-E3AE-4937-9E44-4E7D53CCD407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2443024-EA34-4FC8-9689-659B3A68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150" y="2226503"/>
            <a:ext cx="8211844" cy="2550877"/>
          </a:xfrm>
        </p:spPr>
        <p:txBody>
          <a:bodyPr>
            <a:normAutofit/>
          </a:bodyPr>
          <a:lstStyle/>
          <a:p>
            <a:r>
              <a:rPr lang="en-US" b="1" dirty="0"/>
              <a:t>The Ultimate Praise Service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150" y="4777380"/>
            <a:ext cx="8211844" cy="8614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Matthew 21:1-11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3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r>
              <a:rPr lang="en-US" sz="3600" b="1" dirty="0"/>
              <a:t>The command of </a:t>
            </a:r>
            <a:r>
              <a:rPr lang="en-US" sz="3600" b="1" u="sng" dirty="0"/>
              <a:t>Jesus</a:t>
            </a:r>
            <a:r>
              <a:rPr lang="en-US" sz="3600" b="1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Go</a:t>
            </a:r>
            <a:r>
              <a:rPr lang="en-US" sz="2800" b="1" dirty="0">
                <a:solidFill>
                  <a:schemeClr val="bg1"/>
                </a:solidFill>
              </a:rPr>
              <a:t> to the village.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Find</a:t>
            </a:r>
            <a:r>
              <a:rPr lang="en-US" sz="2800" b="1" dirty="0">
                <a:solidFill>
                  <a:schemeClr val="bg1"/>
                </a:solidFill>
              </a:rPr>
              <a:t> the donkey and colt.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Bring</a:t>
            </a:r>
            <a:r>
              <a:rPr lang="en-US" sz="2800" b="1" dirty="0">
                <a:solidFill>
                  <a:schemeClr val="bg1"/>
                </a:solidFill>
              </a:rPr>
              <a:t> them to Jesus.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Explain</a:t>
            </a:r>
            <a:r>
              <a:rPr lang="en-US" sz="2800" b="1" dirty="0">
                <a:solidFill>
                  <a:schemeClr val="bg1"/>
                </a:solidFill>
              </a:rPr>
              <a:t> if necessary.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474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7390263" cy="709865"/>
          </a:xfrm>
        </p:spPr>
        <p:txBody>
          <a:bodyPr/>
          <a:lstStyle/>
          <a:p>
            <a:r>
              <a:rPr lang="en-US" sz="3600" b="1" dirty="0"/>
              <a:t>The response of the </a:t>
            </a:r>
            <a:r>
              <a:rPr lang="en-US" sz="3600" b="1" u="sng" dirty="0"/>
              <a:t>disciples</a:t>
            </a:r>
            <a:r>
              <a:rPr lang="en-US" sz="3600" b="1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They </a:t>
            </a:r>
            <a:r>
              <a:rPr lang="en-US" sz="2800" b="1" u="sng" dirty="0">
                <a:solidFill>
                  <a:schemeClr val="bg1"/>
                </a:solidFill>
              </a:rPr>
              <a:t>obeyed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They </a:t>
            </a:r>
            <a:r>
              <a:rPr lang="en-US" sz="2800" b="1" u="sng" dirty="0">
                <a:solidFill>
                  <a:schemeClr val="bg1"/>
                </a:solidFill>
              </a:rPr>
              <a:t>brought</a:t>
            </a:r>
            <a:r>
              <a:rPr lang="en-US" sz="2800" b="1" dirty="0">
                <a:solidFill>
                  <a:schemeClr val="bg1"/>
                </a:solidFill>
              </a:rPr>
              <a:t> the </a:t>
            </a:r>
            <a:r>
              <a:rPr lang="en-US" sz="2800" b="1" u="sng" dirty="0">
                <a:solidFill>
                  <a:schemeClr val="bg1"/>
                </a:solidFill>
              </a:rPr>
              <a:t>animals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They </a:t>
            </a:r>
            <a:r>
              <a:rPr lang="en-US" sz="2800" b="1" u="sng" dirty="0">
                <a:solidFill>
                  <a:schemeClr val="bg1"/>
                </a:solidFill>
              </a:rPr>
              <a:t>gave</a:t>
            </a:r>
            <a:r>
              <a:rPr lang="en-US" sz="2800" b="1" dirty="0">
                <a:solidFill>
                  <a:schemeClr val="bg1"/>
                </a:solidFill>
              </a:rPr>
              <a:t> what they </a:t>
            </a:r>
            <a:r>
              <a:rPr lang="en-US" sz="2800" b="1" u="sng" dirty="0">
                <a:solidFill>
                  <a:schemeClr val="bg1"/>
                </a:solidFill>
              </a:rPr>
              <a:t>had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6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response of the </a:t>
            </a:r>
            <a:r>
              <a:rPr lang="en-US" sz="3600" b="1" u="sng" dirty="0"/>
              <a:t>crowd</a:t>
            </a:r>
            <a:r>
              <a:rPr lang="en-US" sz="3600" b="1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They </a:t>
            </a:r>
            <a:r>
              <a:rPr lang="en-US" sz="2800" b="1" u="sng" dirty="0">
                <a:solidFill>
                  <a:schemeClr val="bg1"/>
                </a:solidFill>
              </a:rPr>
              <a:t>spread</a:t>
            </a:r>
            <a:r>
              <a:rPr lang="en-US" sz="2800" b="1" dirty="0">
                <a:solidFill>
                  <a:schemeClr val="bg1"/>
                </a:solidFill>
              </a:rPr>
              <a:t> their </a:t>
            </a:r>
            <a:r>
              <a:rPr lang="en-US" sz="2800" b="1" u="sng" dirty="0">
                <a:solidFill>
                  <a:schemeClr val="bg1"/>
                </a:solidFill>
              </a:rPr>
              <a:t>coats</a:t>
            </a:r>
            <a:r>
              <a:rPr lang="en-US" sz="2800" b="1" dirty="0">
                <a:solidFill>
                  <a:schemeClr val="bg1"/>
                </a:solidFill>
              </a:rPr>
              <a:t> on the road.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They kept </a:t>
            </a:r>
            <a:r>
              <a:rPr lang="en-US" sz="2800" b="1" u="sng" dirty="0">
                <a:solidFill>
                  <a:schemeClr val="bg1"/>
                </a:solidFill>
              </a:rPr>
              <a:t>spreading</a:t>
            </a:r>
            <a:r>
              <a:rPr lang="en-US" sz="2800" b="1" dirty="0">
                <a:solidFill>
                  <a:schemeClr val="bg1"/>
                </a:solidFill>
              </a:rPr>
              <a:t> palms on the road.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They kept </a:t>
            </a:r>
            <a:r>
              <a:rPr lang="en-US" sz="2800" b="1" u="sng" dirty="0">
                <a:solidFill>
                  <a:schemeClr val="bg1"/>
                </a:solidFill>
              </a:rPr>
              <a:t>shouting</a:t>
            </a:r>
            <a:r>
              <a:rPr lang="en-US" sz="2800" b="1" dirty="0">
                <a:solidFill>
                  <a:schemeClr val="bg1"/>
                </a:solidFill>
              </a:rPr>
              <a:t> praises.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Some </a:t>
            </a:r>
            <a:r>
              <a:rPr lang="en-US" sz="2800" b="1" u="sng" dirty="0">
                <a:solidFill>
                  <a:schemeClr val="bg1"/>
                </a:solidFill>
              </a:rPr>
              <a:t>questioned</a:t>
            </a:r>
            <a:r>
              <a:rPr lang="en-US" sz="2800" b="1" dirty="0">
                <a:solidFill>
                  <a:schemeClr val="bg1"/>
                </a:solidFill>
              </a:rPr>
              <a:t> Him.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Their </a:t>
            </a:r>
            <a:r>
              <a:rPr lang="en-US" sz="2800" b="1" u="sng" dirty="0">
                <a:solidFill>
                  <a:schemeClr val="bg1"/>
                </a:solidFill>
              </a:rPr>
              <a:t>praise</a:t>
            </a:r>
            <a:r>
              <a:rPr lang="en-US" sz="2800" b="1" dirty="0">
                <a:solidFill>
                  <a:schemeClr val="bg1"/>
                </a:solidFill>
              </a:rPr>
              <a:t> was </a:t>
            </a:r>
            <a:r>
              <a:rPr lang="en-US" sz="2800" b="1" u="sng" dirty="0">
                <a:solidFill>
                  <a:schemeClr val="bg1"/>
                </a:solidFill>
              </a:rPr>
              <a:t>necessary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6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942535"/>
            <a:ext cx="7461634" cy="4965896"/>
          </a:xfrm>
        </p:spPr>
        <p:txBody>
          <a:bodyPr anchor="ctr"/>
          <a:lstStyle/>
          <a:p>
            <a:pPr algn="ctr"/>
            <a:r>
              <a:rPr lang="en-US" sz="7200" dirty="0"/>
              <a:t>What does that mean to us?</a:t>
            </a:r>
          </a:p>
        </p:txBody>
      </p:sp>
    </p:spTree>
    <p:extLst>
      <p:ext uri="{BB962C8B-B14F-4D97-AF65-F5344CB8AC3E}">
        <p14:creationId xmlns:p14="http://schemas.microsoft.com/office/powerpoint/2010/main" val="201573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Psalm 34:1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“</a:t>
            </a:r>
            <a:r>
              <a:rPr lang="en-US" sz="4400" b="1" dirty="0">
                <a:solidFill>
                  <a:schemeClr val="bg1"/>
                </a:solidFill>
              </a:rPr>
              <a:t>I will bless the LORD at all times; his praise shall continually be in my mouth.</a:t>
            </a:r>
            <a:r>
              <a:rPr lang="en-US" sz="4400" b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Jesus has a job for us.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Go</a:t>
            </a:r>
            <a:r>
              <a:rPr lang="en-US" sz="2800" b="1" dirty="0">
                <a:solidFill>
                  <a:schemeClr val="bg1"/>
                </a:solidFill>
              </a:rPr>
              <a:t> to </a:t>
            </a:r>
            <a:r>
              <a:rPr lang="en-US" sz="2800" b="1" u="sng" dirty="0">
                <a:solidFill>
                  <a:schemeClr val="bg1"/>
                </a:solidFill>
              </a:rPr>
              <a:t>people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Find</a:t>
            </a:r>
            <a:r>
              <a:rPr lang="en-US" sz="2800" b="1" dirty="0">
                <a:solidFill>
                  <a:schemeClr val="bg1"/>
                </a:solidFill>
              </a:rPr>
              <a:t> the </a:t>
            </a:r>
            <a:r>
              <a:rPr lang="en-US" sz="2800" b="1" u="sng" dirty="0">
                <a:solidFill>
                  <a:schemeClr val="bg1"/>
                </a:solidFill>
              </a:rPr>
              <a:t>lost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Bring</a:t>
            </a:r>
            <a:r>
              <a:rPr lang="en-US" sz="2800" b="1" dirty="0">
                <a:solidFill>
                  <a:schemeClr val="bg1"/>
                </a:solidFill>
              </a:rPr>
              <a:t> them to </a:t>
            </a:r>
            <a:r>
              <a:rPr lang="en-US" sz="2800" b="1" u="sng" dirty="0">
                <a:solidFill>
                  <a:schemeClr val="bg1"/>
                </a:solidFill>
              </a:rPr>
              <a:t>Jesus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Be </a:t>
            </a:r>
            <a:r>
              <a:rPr lang="en-US" sz="2800" b="1" u="sng" dirty="0">
                <a:solidFill>
                  <a:schemeClr val="bg1"/>
                </a:solidFill>
              </a:rPr>
              <a:t>ready</a:t>
            </a:r>
            <a:r>
              <a:rPr lang="en-US" sz="2800" b="1" dirty="0">
                <a:solidFill>
                  <a:schemeClr val="bg1"/>
                </a:solidFill>
              </a:rPr>
              <a:t> to </a:t>
            </a:r>
            <a:r>
              <a:rPr lang="en-US" sz="2800" b="1" u="sng" dirty="0">
                <a:solidFill>
                  <a:schemeClr val="bg1"/>
                </a:solidFill>
              </a:rPr>
              <a:t>explain</a:t>
            </a:r>
            <a:r>
              <a:rPr lang="en-US" sz="2800" b="1" dirty="0">
                <a:solidFill>
                  <a:schemeClr val="bg1"/>
                </a:solidFill>
              </a:rPr>
              <a:t> why.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Our responses to Jesus: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Do </a:t>
            </a:r>
            <a:r>
              <a:rPr lang="en-US" sz="2800" b="1" u="sng" dirty="0">
                <a:solidFill>
                  <a:schemeClr val="bg1"/>
                </a:solidFill>
              </a:rPr>
              <a:t>whatever</a:t>
            </a:r>
            <a:r>
              <a:rPr lang="en-US" sz="2800" b="1" dirty="0">
                <a:solidFill>
                  <a:schemeClr val="bg1"/>
                </a:solidFill>
              </a:rPr>
              <a:t> He asks.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Bring</a:t>
            </a:r>
            <a:r>
              <a:rPr lang="en-US" sz="2800" b="1" dirty="0">
                <a:solidFill>
                  <a:schemeClr val="bg1"/>
                </a:solidFill>
              </a:rPr>
              <a:t> Him </a:t>
            </a:r>
            <a:r>
              <a:rPr lang="en-US" sz="2800" b="1" u="sng" dirty="0">
                <a:solidFill>
                  <a:schemeClr val="bg1"/>
                </a:solidFill>
              </a:rPr>
              <a:t>whatever</a:t>
            </a:r>
            <a:r>
              <a:rPr lang="en-US" sz="2800" b="1" dirty="0">
                <a:solidFill>
                  <a:schemeClr val="bg1"/>
                </a:solidFill>
              </a:rPr>
              <a:t> He asks.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Use my </a:t>
            </a:r>
            <a:r>
              <a:rPr lang="en-US" sz="2800" b="1" u="sng" dirty="0">
                <a:solidFill>
                  <a:schemeClr val="bg1"/>
                </a:solidFill>
              </a:rPr>
              <a:t>resources</a:t>
            </a:r>
            <a:r>
              <a:rPr lang="en-US" sz="2800" b="1" dirty="0">
                <a:solidFill>
                  <a:schemeClr val="bg1"/>
                </a:solidFill>
              </a:rPr>
              <a:t> for His </a:t>
            </a:r>
            <a:r>
              <a:rPr lang="en-US" sz="2800" b="1" u="sng" dirty="0">
                <a:solidFill>
                  <a:schemeClr val="bg1"/>
                </a:solidFill>
              </a:rPr>
              <a:t>glory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Find </a:t>
            </a:r>
            <a:r>
              <a:rPr lang="en-US" sz="2800" b="1" u="sng" dirty="0">
                <a:solidFill>
                  <a:schemeClr val="bg1"/>
                </a:solidFill>
              </a:rPr>
              <a:t>more</a:t>
            </a:r>
            <a:r>
              <a:rPr lang="en-US" sz="2800" b="1" dirty="0">
                <a:solidFill>
                  <a:schemeClr val="bg1"/>
                </a:solidFill>
              </a:rPr>
              <a:t> ways to </a:t>
            </a:r>
            <a:r>
              <a:rPr lang="en-US" sz="2800" b="1" u="sng" dirty="0">
                <a:solidFill>
                  <a:schemeClr val="bg1"/>
                </a:solidFill>
              </a:rPr>
              <a:t>worship</a:t>
            </a:r>
            <a:r>
              <a:rPr lang="en-US" sz="2800" b="1" dirty="0">
                <a:solidFill>
                  <a:schemeClr val="bg1"/>
                </a:solidFill>
              </a:rPr>
              <a:t> Him.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Don’t </a:t>
            </a:r>
            <a:r>
              <a:rPr lang="en-US" sz="2800" b="1" u="sng" dirty="0">
                <a:solidFill>
                  <a:schemeClr val="bg1"/>
                </a:solidFill>
              </a:rPr>
              <a:t>stop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talking</a:t>
            </a:r>
            <a:r>
              <a:rPr lang="en-US" sz="2800" b="1" dirty="0">
                <a:solidFill>
                  <a:schemeClr val="bg1"/>
                </a:solidFill>
              </a:rPr>
              <a:t> about Him.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Continually</a:t>
            </a:r>
            <a:r>
              <a:rPr lang="en-US" sz="2800" b="1" dirty="0">
                <a:solidFill>
                  <a:schemeClr val="bg1"/>
                </a:solidFill>
              </a:rPr>
              <a:t> praise Him.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791</TotalTime>
  <Words>181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The Ultimate Praise Service</vt:lpstr>
      <vt:lpstr>The command of Jesus.</vt:lpstr>
      <vt:lpstr>The response of the disciples.</vt:lpstr>
      <vt:lpstr>The response of the crowd.</vt:lpstr>
      <vt:lpstr>What does that mean to us?</vt:lpstr>
      <vt:lpstr>Psalm 34:1</vt:lpstr>
      <vt:lpstr>Jesus has a job for us.</vt:lpstr>
      <vt:lpstr>Our responses to Jesus:</vt:lpstr>
    </vt:vector>
  </TitlesOfParts>
  <Company>Liberty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Reason to Give Thanks</dc:title>
  <dc:creator>Pastor Trevor Guiles</dc:creator>
  <cp:lastModifiedBy>Trevor Guiles</cp:lastModifiedBy>
  <cp:revision>25</cp:revision>
  <dcterms:created xsi:type="dcterms:W3CDTF">2015-11-29T04:13:13Z</dcterms:created>
  <dcterms:modified xsi:type="dcterms:W3CDTF">2017-04-09T02:25:52Z</dcterms:modified>
</cp:coreProperties>
</file>