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67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2F1A5-2CC0-463A-89EA-0F8CB93FE04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48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78573-0198-4C2C-A329-EE4CB59971F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5B206-E4D6-416A-BA1C-CFC8EA827BB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72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A3520-6B8B-467A-983B-AE0087D9FB1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5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5B4A8-7294-4F7F-B8F9-DC2959BBCD0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33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EF9E1-5645-47DC-B000-180D7B73438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15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F868B-6024-4369-B8B4-9D358E0471A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01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42904-72E7-4A8A-8426-78F92CB81CB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4F166-6493-4B67-9149-EB54F0F47A1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50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EB1B-5824-4169-BBC3-CCE4E2942F6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90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F7742-844B-4D0F-A4A5-FADB6894244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0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49D2E0C-52A8-455D-B421-1C702893A08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ln>
            <a:solidFill>
              <a:schemeClr val="bg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8CA9D6-9EFF-463E-AB9A-36DCED2F32EB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846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53400" cy="2667000"/>
          </a:xfrm>
        </p:spPr>
        <p:txBody>
          <a:bodyPr anchor="t"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Text any questions to: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231-680-0522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231-680-0LBC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27709" y="2209800"/>
            <a:ext cx="91567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000" dirty="0">
                <a:solidFill>
                  <a:srgbClr val="FFFFFF"/>
                </a:solidFill>
                <a:latin typeface="Old English Text MT" pitchFamily="66" charset="0"/>
              </a:rPr>
              <a:t>Twice Betrayed</a:t>
            </a:r>
            <a:endParaRPr lang="en-US" altLang="en-US" sz="8000" dirty="0" smtClean="0">
              <a:solidFill>
                <a:srgbClr val="FFFFFF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7391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3175" y="904875"/>
            <a:ext cx="7026275" cy="52999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FFFF00"/>
                </a:solidFill>
                <a:latin typeface="Arial" charset="0"/>
              </a:rPr>
              <a:t>Jesus </a:t>
            </a:r>
            <a:r>
              <a:rPr lang="en-US" altLang="en-US" sz="4000" b="1" dirty="0">
                <a:solidFill>
                  <a:srgbClr val="FFFF00"/>
                </a:solidFill>
                <a:latin typeface="Arial" charset="0"/>
              </a:rPr>
              <a:t>was betrayed by a </a:t>
            </a:r>
            <a:r>
              <a:rPr lang="en-US" altLang="en-US" sz="4000" b="1" u="sng" dirty="0">
                <a:solidFill>
                  <a:srgbClr val="FFFF00"/>
                </a:solidFill>
                <a:latin typeface="Arial" charset="0"/>
              </a:rPr>
              <a:t>close</a:t>
            </a:r>
            <a:r>
              <a:rPr lang="en-US" altLang="en-US" sz="4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4000" b="1" u="sng" dirty="0" smtClean="0">
                <a:solidFill>
                  <a:srgbClr val="FFFF00"/>
                </a:solidFill>
                <a:latin typeface="Arial" charset="0"/>
              </a:rPr>
              <a:t>companion</a:t>
            </a:r>
            <a:r>
              <a:rPr lang="en-US" altLang="en-US" sz="40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altLang="en-US" sz="4000" b="1" dirty="0">
              <a:solidFill>
                <a:srgbClr val="FFFF00"/>
              </a:solidFill>
              <a:latin typeface="Arial" charset="0"/>
            </a:endParaRP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Jesus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knew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who would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betray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Him.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Jesus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did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good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His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enemies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Jesus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taught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when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betrayed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Jesus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was in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control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altLang="en-US" sz="3600" b="1" u="sng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-12700" y="-153988"/>
            <a:ext cx="9156700" cy="115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7000" dirty="0">
                <a:solidFill>
                  <a:srgbClr val="FFFFFF"/>
                </a:solidFill>
                <a:latin typeface="Old English Text MT" pitchFamily="66" charset="0"/>
              </a:rPr>
              <a:t>Twice Betrayed</a:t>
            </a:r>
            <a:endParaRPr lang="en-US" altLang="en-US" sz="7000" dirty="0" smtClean="0">
              <a:solidFill>
                <a:srgbClr val="FFFFFF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6399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3175" y="904875"/>
            <a:ext cx="7026275" cy="52999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FFFF00"/>
                </a:solidFill>
                <a:latin typeface="Arial" charset="0"/>
              </a:rPr>
              <a:t>Jesus </a:t>
            </a:r>
            <a:r>
              <a:rPr lang="en-US" altLang="en-US" sz="4000" b="1" dirty="0">
                <a:solidFill>
                  <a:srgbClr val="FFFF00"/>
                </a:solidFill>
                <a:latin typeface="Arial" charset="0"/>
              </a:rPr>
              <a:t>was betrayed by a </a:t>
            </a:r>
            <a:r>
              <a:rPr lang="en-US" altLang="en-US" sz="4000" b="1" u="sng" dirty="0">
                <a:solidFill>
                  <a:srgbClr val="FFFF00"/>
                </a:solidFill>
                <a:latin typeface="Arial" charset="0"/>
              </a:rPr>
              <a:t>close</a:t>
            </a:r>
            <a:r>
              <a:rPr lang="en-US" altLang="en-US" sz="4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4000" b="1" u="sng" dirty="0">
                <a:solidFill>
                  <a:srgbClr val="FFFF00"/>
                </a:solidFill>
                <a:latin typeface="Arial" charset="0"/>
              </a:rPr>
              <a:t>friend</a:t>
            </a:r>
            <a:r>
              <a:rPr lang="en-US" altLang="en-US" sz="40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Peter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had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followed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Jesus.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Peter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denied being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with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Jesus.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Peter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denied being a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disciple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Peter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denied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knowing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Jesus.</a:t>
            </a:r>
            <a:endParaRPr lang="en-US" alt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-12700" y="-153988"/>
            <a:ext cx="9156700" cy="115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7000" dirty="0">
                <a:solidFill>
                  <a:srgbClr val="FFFFFF"/>
                </a:solidFill>
                <a:latin typeface="Old English Text MT" pitchFamily="66" charset="0"/>
              </a:rPr>
              <a:t>Twice Betrayed</a:t>
            </a:r>
            <a:endParaRPr lang="en-US" altLang="en-US" sz="7000" dirty="0" smtClean="0">
              <a:solidFill>
                <a:srgbClr val="FFFFFF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699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3175" y="904875"/>
            <a:ext cx="7026275" cy="5410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How do I react when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betrayed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by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someone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close to 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me?</a:t>
            </a:r>
            <a:endParaRPr lang="en-US" altLang="en-US" sz="3600" b="1" dirty="0">
              <a:solidFill>
                <a:srgbClr val="FFFF00"/>
              </a:solidFill>
              <a:latin typeface="Arial" charset="0"/>
            </a:endParaRP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do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good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my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adversaries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use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every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opportunity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share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the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truth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need to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surrender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God’s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control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alt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-12700" y="-153988"/>
            <a:ext cx="9156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6000" dirty="0" smtClean="0">
                <a:solidFill>
                  <a:srgbClr val="FFFFFF"/>
                </a:solidFill>
                <a:latin typeface="Old English Text MT" pitchFamily="66" charset="0"/>
              </a:rPr>
              <a:t>What does that mean to me?</a:t>
            </a:r>
            <a:endParaRPr lang="en-US" altLang="en-US" sz="6000" dirty="0" smtClean="0">
              <a:solidFill>
                <a:srgbClr val="FFFFFF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3945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3175" y="904875"/>
            <a:ext cx="7026275" cy="491211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How do I react when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confronted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with my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faith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?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follow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closely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Jesus.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own up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Jesus with my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words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own up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Jesus with my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actions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alt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-12700" y="-153988"/>
            <a:ext cx="9156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6000" dirty="0" smtClean="0">
                <a:solidFill>
                  <a:srgbClr val="FFFFFF"/>
                </a:solidFill>
                <a:latin typeface="Old English Text MT" pitchFamily="66" charset="0"/>
              </a:rPr>
              <a:t>What does that mean to me?</a:t>
            </a:r>
            <a:endParaRPr lang="en-US" altLang="en-US" sz="6000" dirty="0" smtClean="0">
              <a:solidFill>
                <a:srgbClr val="FFFFFF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0428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3175" y="904875"/>
            <a:ext cx="7026275" cy="363791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How do I react when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confronted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with my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faith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?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own up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Jesus with my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example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1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I should </a:t>
            </a:r>
            <a:r>
              <a:rPr lang="en-US" altLang="en-US" sz="3600" b="1" u="sng" dirty="0">
                <a:solidFill>
                  <a:srgbClr val="FFFF00"/>
                </a:solidFill>
                <a:latin typeface="Arial" charset="0"/>
              </a:rPr>
              <a:t>own up</a:t>
            </a:r>
            <a:r>
              <a:rPr lang="en-US" altLang="en-US" sz="3600" b="1" dirty="0">
                <a:solidFill>
                  <a:srgbClr val="FFFF00"/>
                </a:solidFill>
                <a:latin typeface="Arial" charset="0"/>
              </a:rPr>
              <a:t> to Jesus with my </a:t>
            </a:r>
            <a:r>
              <a:rPr lang="en-US" altLang="en-US" sz="3600" b="1" u="sng" dirty="0" smtClean="0">
                <a:solidFill>
                  <a:srgbClr val="FFFF00"/>
                </a:solidFill>
                <a:latin typeface="Arial" charset="0"/>
              </a:rPr>
              <a:t>testimony</a:t>
            </a:r>
            <a:r>
              <a:rPr lang="en-US" alt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alt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-12700" y="-153988"/>
            <a:ext cx="9156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6000" dirty="0" smtClean="0">
                <a:solidFill>
                  <a:srgbClr val="FFFFFF"/>
                </a:solidFill>
                <a:latin typeface="Old English Text MT" pitchFamily="66" charset="0"/>
              </a:rPr>
              <a:t>What does that mean to me?</a:t>
            </a:r>
            <a:endParaRPr lang="en-US" altLang="en-US" sz="6000" dirty="0" smtClean="0">
              <a:solidFill>
                <a:srgbClr val="FFFFFF"/>
              </a:solidFill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4710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0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000000"/>
      </a:accent1>
      <a:accent2>
        <a:srgbClr val="663300"/>
      </a:accent2>
      <a:accent3>
        <a:srgbClr val="AAAAAA"/>
      </a:accent3>
      <a:accent4>
        <a:srgbClr val="DADADA"/>
      </a:accent4>
      <a:accent5>
        <a:srgbClr val="AAAAAA"/>
      </a:accent5>
      <a:accent6>
        <a:srgbClr val="5C2D00"/>
      </a:accent6>
      <a:hlink>
        <a:srgbClr val="663300"/>
      </a:hlink>
      <a:folHlink>
        <a:srgbClr val="6633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0066"/>
        </a:accent1>
        <a:accent2>
          <a:srgbClr val="0033CC"/>
        </a:accent2>
        <a:accent3>
          <a:srgbClr val="AAAAB8"/>
        </a:accent3>
        <a:accent4>
          <a:srgbClr val="DADADA"/>
        </a:accent4>
        <a:accent5>
          <a:srgbClr val="AAAAB8"/>
        </a:accent5>
        <a:accent6>
          <a:srgbClr val="002DB9"/>
        </a:accent6>
        <a:hlink>
          <a:srgbClr val="0033CC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8000"/>
        </a:dk2>
        <a:lt2>
          <a:srgbClr val="FFFF00"/>
        </a:lt2>
        <a:accent1>
          <a:srgbClr val="008000"/>
        </a:accent1>
        <a:accent2>
          <a:srgbClr val="33CC33"/>
        </a:accent2>
        <a:accent3>
          <a:srgbClr val="AAC0AA"/>
        </a:accent3>
        <a:accent4>
          <a:srgbClr val="DADADA"/>
        </a:accent4>
        <a:accent5>
          <a:srgbClr val="AAC0AA"/>
        </a:accent5>
        <a:accent6>
          <a:srgbClr val="2DB92D"/>
        </a:accent6>
        <a:hlink>
          <a:srgbClr val="33CC33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000000"/>
        </a:accent1>
        <a:accent2>
          <a:srgbClr val="663300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5C2D00"/>
        </a:accent6>
        <a:hlink>
          <a:srgbClr val="66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440</TotalTime>
  <Words>203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Urban Pop</vt:lpstr>
      <vt:lpstr>Default Design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52</cp:revision>
  <dcterms:created xsi:type="dcterms:W3CDTF">2014-10-26T12:47:06Z</dcterms:created>
  <dcterms:modified xsi:type="dcterms:W3CDTF">2015-03-28T21:04:00Z</dcterms:modified>
</cp:coreProperties>
</file>