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8" r:id="rId5"/>
    <p:sldId id="269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BECFBCDD-1267-4EEB-AC23-12EEE695C9FC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BECFBCDD-1267-4EEB-AC23-12EEE695C9FC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ECFBCDD-1267-4EEB-AC23-12EEE695C9FC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BECFBCDD-1267-4EEB-AC23-12EEE695C9FC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BECFBCDD-1267-4EEB-AC23-12EEE695C9FC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BECFBCDD-1267-4EEB-AC23-12EEE695C9FC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ECFBCDD-1267-4EEB-AC23-12EEE695C9FC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BECFBCDD-1267-4EEB-AC23-12EEE695C9FC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BECFBCDD-1267-4EEB-AC23-12EEE695C9FC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ECFBCDD-1267-4EEB-AC23-12EEE695C9FC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BECFBCDD-1267-4EEB-AC23-12EEE695C9FC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BECFBCDD-1267-4EEB-AC23-12EEE695C9FC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Rethinking </a:t>
            </a:r>
            <a:r>
              <a:rPr lang="en-US" dirty="0" smtClean="0"/>
              <a:t>the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Matthew </a:t>
            </a:r>
            <a:r>
              <a:rPr lang="en-US" dirty="0" smtClean="0"/>
              <a:t>5:17-20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 rot="-900000">
            <a:off x="105875" y="1432973"/>
            <a:ext cx="5985159" cy="160610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r" defTabSz="914400" rtl="0" eaLnBrk="1" latinLnBrk="0" hangingPunct="1">
              <a:lnSpc>
                <a:spcPts val="6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Rethinking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6498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Rethinking the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Jesus </a:t>
            </a:r>
            <a:r>
              <a:rPr lang="en-US" sz="3200" dirty="0"/>
              <a:t>came to </a:t>
            </a:r>
            <a:r>
              <a:rPr lang="en-US" sz="3200" u="sng" dirty="0"/>
              <a:t>fulfill</a:t>
            </a:r>
            <a:r>
              <a:rPr lang="en-US" sz="3200" dirty="0"/>
              <a:t> the law</a:t>
            </a:r>
            <a:r>
              <a:rPr lang="en-US" sz="3200" dirty="0" smtClean="0"/>
              <a:t>.</a:t>
            </a:r>
            <a:endParaRPr lang="en-US" sz="3200" dirty="0"/>
          </a:p>
          <a:p>
            <a:pPr lvl="1"/>
            <a:r>
              <a:rPr lang="en-US" sz="2800" dirty="0" smtClean="0"/>
              <a:t>Jesus </a:t>
            </a:r>
            <a:r>
              <a:rPr lang="en-US" sz="2800" dirty="0"/>
              <a:t>did not </a:t>
            </a:r>
            <a:r>
              <a:rPr lang="en-US" sz="2800" u="sng" dirty="0"/>
              <a:t>remove</a:t>
            </a:r>
            <a:r>
              <a:rPr lang="en-US" sz="2800" dirty="0"/>
              <a:t> the </a:t>
            </a:r>
            <a:r>
              <a:rPr lang="en-US" sz="2800" u="sng" dirty="0"/>
              <a:t>Old</a:t>
            </a:r>
            <a:r>
              <a:rPr lang="en-US" sz="2800" dirty="0"/>
              <a:t> </a:t>
            </a:r>
            <a:r>
              <a:rPr lang="en-US" sz="2800" u="sng" dirty="0" smtClean="0"/>
              <a:t>Testament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55532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Rethinking the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Jesus </a:t>
            </a:r>
            <a:r>
              <a:rPr lang="en-US" sz="3200" dirty="0"/>
              <a:t>came to </a:t>
            </a:r>
            <a:r>
              <a:rPr lang="en-US" sz="3200" u="sng" dirty="0"/>
              <a:t>fulfill</a:t>
            </a:r>
            <a:r>
              <a:rPr lang="en-US" sz="3200" dirty="0"/>
              <a:t> the law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God’s </a:t>
            </a:r>
            <a:r>
              <a:rPr lang="en-US" sz="3200" dirty="0"/>
              <a:t>laws are </a:t>
            </a:r>
            <a:r>
              <a:rPr lang="en-US" sz="3200" u="sng" dirty="0" smtClean="0"/>
              <a:t>enduring</a:t>
            </a:r>
            <a:r>
              <a:rPr lang="en-US" sz="3200" dirty="0" smtClean="0"/>
              <a:t>.</a:t>
            </a:r>
            <a:endParaRPr lang="en-US" sz="3200" dirty="0"/>
          </a:p>
          <a:p>
            <a:pPr lvl="1"/>
            <a:r>
              <a:rPr lang="en-US" sz="2800" dirty="0" smtClean="0"/>
              <a:t>Not </a:t>
            </a:r>
            <a:r>
              <a:rPr lang="en-US" sz="2800" dirty="0"/>
              <a:t>even the </a:t>
            </a:r>
            <a:r>
              <a:rPr lang="en-US" sz="2800" u="sng" dirty="0"/>
              <a:t>smallest</a:t>
            </a:r>
            <a:r>
              <a:rPr lang="en-US" sz="2800" dirty="0"/>
              <a:t> mark will be </a:t>
            </a:r>
            <a:r>
              <a:rPr lang="en-US" sz="2800" u="sng" dirty="0"/>
              <a:t>changed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0310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Rethinking the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88286" y="590090"/>
            <a:ext cx="4658735" cy="574777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Jesus </a:t>
            </a:r>
            <a:r>
              <a:rPr lang="en-US" sz="3200" dirty="0"/>
              <a:t>came to </a:t>
            </a:r>
            <a:r>
              <a:rPr lang="en-US" sz="3200" u="sng" dirty="0"/>
              <a:t>fulfill</a:t>
            </a:r>
            <a:r>
              <a:rPr lang="en-US" sz="3200" dirty="0"/>
              <a:t> the law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God’s </a:t>
            </a:r>
            <a:r>
              <a:rPr lang="en-US" sz="3200" dirty="0"/>
              <a:t>laws are </a:t>
            </a:r>
            <a:r>
              <a:rPr lang="en-US" sz="3200" u="sng" dirty="0" smtClean="0"/>
              <a:t>enduring</a:t>
            </a:r>
            <a:r>
              <a:rPr lang="en-US" sz="3200" dirty="0" smtClean="0"/>
              <a:t>.</a:t>
            </a:r>
          </a:p>
          <a:p>
            <a:r>
              <a:rPr lang="en-US" sz="3200" u="sng" dirty="0" smtClean="0"/>
              <a:t>Obey</a:t>
            </a:r>
            <a:r>
              <a:rPr lang="en-US" sz="3200" dirty="0" smtClean="0"/>
              <a:t> </a:t>
            </a:r>
            <a:r>
              <a:rPr lang="en-US" sz="3200" dirty="0"/>
              <a:t>and </a:t>
            </a:r>
            <a:r>
              <a:rPr lang="en-US" sz="3200" u="sng" dirty="0"/>
              <a:t>teach</a:t>
            </a:r>
            <a:r>
              <a:rPr lang="en-US" sz="3200" dirty="0"/>
              <a:t> God’s </a:t>
            </a:r>
            <a:r>
              <a:rPr lang="en-US" sz="3200" dirty="0" smtClean="0"/>
              <a:t>standards.</a:t>
            </a:r>
            <a:endParaRPr lang="en-US" sz="3200" dirty="0"/>
          </a:p>
          <a:p>
            <a:pPr lvl="1"/>
            <a:r>
              <a:rPr lang="en-US" sz="2800" dirty="0" smtClean="0"/>
              <a:t>God’s </a:t>
            </a:r>
            <a:r>
              <a:rPr lang="en-US" sz="2800" dirty="0"/>
              <a:t>standards do not </a:t>
            </a:r>
            <a:r>
              <a:rPr lang="en-US" sz="2800" u="sng" dirty="0"/>
              <a:t>change</a:t>
            </a:r>
            <a:r>
              <a:rPr lang="en-US" sz="2800" dirty="0"/>
              <a:t> with </a:t>
            </a:r>
            <a:r>
              <a:rPr lang="en-US" sz="2800" u="sng" dirty="0"/>
              <a:t>culture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4134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Rethinking the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88286" y="590090"/>
            <a:ext cx="4658735" cy="5747777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Jesus </a:t>
            </a:r>
            <a:r>
              <a:rPr lang="en-US" sz="3200" dirty="0"/>
              <a:t>came to </a:t>
            </a:r>
            <a:r>
              <a:rPr lang="en-US" sz="3200" u="sng" dirty="0"/>
              <a:t>fulfill</a:t>
            </a:r>
            <a:r>
              <a:rPr lang="en-US" sz="3200" dirty="0"/>
              <a:t> the law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God’s </a:t>
            </a:r>
            <a:r>
              <a:rPr lang="en-US" sz="3200" dirty="0"/>
              <a:t>laws are </a:t>
            </a:r>
            <a:r>
              <a:rPr lang="en-US" sz="3200" u="sng" dirty="0" smtClean="0"/>
              <a:t>enduring</a:t>
            </a:r>
            <a:r>
              <a:rPr lang="en-US" sz="3200" dirty="0" smtClean="0"/>
              <a:t>.</a:t>
            </a:r>
          </a:p>
          <a:p>
            <a:r>
              <a:rPr lang="en-US" sz="3200" u="sng" dirty="0" smtClean="0"/>
              <a:t>Obey</a:t>
            </a:r>
            <a:r>
              <a:rPr lang="en-US" sz="3200" dirty="0" smtClean="0"/>
              <a:t> </a:t>
            </a:r>
            <a:r>
              <a:rPr lang="en-US" sz="3200" dirty="0"/>
              <a:t>and </a:t>
            </a:r>
            <a:r>
              <a:rPr lang="en-US" sz="3200" u="sng" dirty="0"/>
              <a:t>teach</a:t>
            </a:r>
            <a:r>
              <a:rPr lang="en-US" sz="3200" dirty="0"/>
              <a:t> God’s </a:t>
            </a:r>
            <a:r>
              <a:rPr lang="en-US" sz="3200" dirty="0" smtClean="0"/>
              <a:t>standards.</a:t>
            </a:r>
          </a:p>
          <a:p>
            <a:r>
              <a:rPr lang="en-US" sz="3200" dirty="0" smtClean="0"/>
              <a:t>Redefining </a:t>
            </a:r>
            <a:r>
              <a:rPr lang="en-US" sz="3200" u="sng" dirty="0" smtClean="0"/>
              <a:t>righteousness</a:t>
            </a:r>
            <a:r>
              <a:rPr lang="en-US" sz="3200" dirty="0" smtClean="0"/>
              <a:t>.</a:t>
            </a:r>
            <a:endParaRPr lang="en-US" sz="3200" dirty="0"/>
          </a:p>
          <a:p>
            <a:pPr lvl="1"/>
            <a:r>
              <a:rPr lang="en-US" sz="2800" dirty="0" smtClean="0"/>
              <a:t>Righteousness </a:t>
            </a:r>
            <a:r>
              <a:rPr lang="en-US" sz="2800" dirty="0"/>
              <a:t>is not an </a:t>
            </a:r>
            <a:r>
              <a:rPr lang="en-US" sz="2800" u="sng" dirty="0"/>
              <a:t>outward</a:t>
            </a:r>
            <a:r>
              <a:rPr lang="en-US" sz="2800" dirty="0"/>
              <a:t> </a:t>
            </a:r>
            <a:r>
              <a:rPr lang="en-US" sz="2800" u="sng" dirty="0"/>
              <a:t>action</a:t>
            </a:r>
            <a:r>
              <a:rPr lang="en-US" sz="2800" dirty="0"/>
              <a:t>.</a:t>
            </a:r>
          </a:p>
          <a:p>
            <a:pPr lvl="1"/>
            <a:r>
              <a:rPr lang="en-US" sz="2800" dirty="0" smtClean="0"/>
              <a:t>Righteousness </a:t>
            </a:r>
            <a:r>
              <a:rPr lang="en-US" sz="2800" dirty="0"/>
              <a:t>is something you </a:t>
            </a:r>
            <a:r>
              <a:rPr lang="en-US" sz="2800" u="sng" dirty="0"/>
              <a:t>receive</a:t>
            </a:r>
            <a:r>
              <a:rPr lang="en-US" sz="2800" dirty="0"/>
              <a:t> from a heart </a:t>
            </a:r>
            <a:r>
              <a:rPr lang="en-US" sz="2800" u="sng" dirty="0" smtClean="0"/>
              <a:t>attitude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4959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that mean to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I set aside the Old Testament as </a:t>
            </a:r>
            <a:r>
              <a:rPr lang="en-US" u="sng" dirty="0"/>
              <a:t>irrelevant</a:t>
            </a:r>
            <a:r>
              <a:rPr lang="en-US" dirty="0"/>
              <a:t> for today?</a:t>
            </a:r>
          </a:p>
          <a:p>
            <a:endParaRPr lang="en-US" dirty="0"/>
          </a:p>
          <a:p>
            <a:r>
              <a:rPr lang="en-US" dirty="0"/>
              <a:t>Do I try to </a:t>
            </a:r>
            <a:r>
              <a:rPr lang="en-US" u="sng" dirty="0"/>
              <a:t>obey</a:t>
            </a:r>
            <a:r>
              <a:rPr lang="en-US" dirty="0"/>
              <a:t> God’s commands the way they are </a:t>
            </a:r>
            <a:r>
              <a:rPr lang="en-US" u="sng" dirty="0"/>
              <a:t>written</a:t>
            </a:r>
            <a:r>
              <a:rPr lang="en-US" dirty="0"/>
              <a:t>? Or do I try to </a:t>
            </a:r>
            <a:r>
              <a:rPr lang="en-US" u="sng" dirty="0"/>
              <a:t>justify</a:t>
            </a:r>
            <a:r>
              <a:rPr lang="en-US" dirty="0"/>
              <a:t> my desires by </a:t>
            </a:r>
            <a:r>
              <a:rPr lang="en-US" u="sng" dirty="0"/>
              <a:t>changing</a:t>
            </a:r>
            <a:r>
              <a:rPr lang="en-US" dirty="0"/>
              <a:t> the standards?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0619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that mean to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 I trying to earn my </a:t>
            </a:r>
            <a:r>
              <a:rPr lang="en-US" u="sng" dirty="0"/>
              <a:t>righteousness</a:t>
            </a:r>
            <a:r>
              <a:rPr lang="en-US" dirty="0"/>
              <a:t> by </a:t>
            </a:r>
            <a:r>
              <a:rPr lang="en-US" u="sng" dirty="0"/>
              <a:t>works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Is my </a:t>
            </a:r>
            <a:r>
              <a:rPr lang="en-US" u="sng" dirty="0"/>
              <a:t>heart</a:t>
            </a:r>
            <a:r>
              <a:rPr lang="en-US" dirty="0"/>
              <a:t> (and </a:t>
            </a:r>
            <a:r>
              <a:rPr lang="en-US" u="sng" dirty="0"/>
              <a:t>everything</a:t>
            </a:r>
            <a:r>
              <a:rPr lang="en-US" dirty="0"/>
              <a:t> else) fully </a:t>
            </a:r>
            <a:r>
              <a:rPr lang="en-US" u="sng" dirty="0"/>
              <a:t>devoted</a:t>
            </a:r>
            <a:r>
              <a:rPr lang="en-US" dirty="0"/>
              <a:t> to God?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2115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TC101859865[[fn=Kilter]]</Template>
  <TotalTime>117</TotalTime>
  <Words>194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Kilter</vt:lpstr>
      <vt:lpstr>Rethinking the Law</vt:lpstr>
      <vt:lpstr>Rethinking the Law</vt:lpstr>
      <vt:lpstr>Rethinking the Law</vt:lpstr>
      <vt:lpstr>Rethinking the Law</vt:lpstr>
      <vt:lpstr>Rethinking the Law</vt:lpstr>
      <vt:lpstr>What does that mean to me?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Rethinking Blessing</dc:title>
  <dc:creator>Pastor Trevor Guiles</dc:creator>
  <cp:lastModifiedBy>Pastor Trevor Guiles</cp:lastModifiedBy>
  <cp:revision>15</cp:revision>
  <dcterms:created xsi:type="dcterms:W3CDTF">2014-03-07T18:25:10Z</dcterms:created>
  <dcterms:modified xsi:type="dcterms:W3CDTF">2014-03-23T03:05:15Z</dcterms:modified>
</cp:coreProperties>
</file>