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6" r:id="rId3"/>
    <p:sldId id="267" r:id="rId4"/>
    <p:sldId id="268" r:id="rId5"/>
    <p:sldId id="271" r:id="rId6"/>
    <p:sldId id="273" r:id="rId7"/>
    <p:sldId id="272" r:id="rId8"/>
    <p:sldId id="274" r:id="rId9"/>
    <p:sldId id="275" r:id="rId10"/>
    <p:sldId id="276" r:id="rId11"/>
    <p:sldId id="277" r:id="rId12"/>
    <p:sldId id="278" r:id="rId13"/>
    <p:sldId id="279" r:id="rId14"/>
    <p:sldId id="263"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ECFBCDD-1267-4EEB-AC23-12EEE695C9FC}" type="datetimeFigureOut">
              <a:rPr lang="en-US" smtClean="0"/>
              <a:t>4/5/2014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6622156-A8A4-4A80-9669-7797B66AB4E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FBCDD-1267-4EEB-AC23-12EEE695C9FC}"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2156-A8A4-4A80-9669-7797B66AB4E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FBCDD-1267-4EEB-AC23-12EEE695C9FC}"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2156-A8A4-4A80-9669-7797B66AB4E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FBCDD-1267-4EEB-AC23-12EEE695C9FC}"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2156-A8A4-4A80-9669-7797B66AB4E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FBCDD-1267-4EEB-AC23-12EEE695C9FC}"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2156-A8A4-4A80-9669-7797B66AB4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CFBCDD-1267-4EEB-AC23-12EEE695C9FC}"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2156-A8A4-4A80-9669-7797B66AB4E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CFBCDD-1267-4EEB-AC23-12EEE695C9FC}"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22156-A8A4-4A80-9669-7797B66AB4E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CFBCDD-1267-4EEB-AC23-12EEE695C9FC}"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22156-A8A4-4A80-9669-7797B66AB4E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FBCDD-1267-4EEB-AC23-12EEE695C9FC}" type="datetimeFigureOut">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22156-A8A4-4A80-9669-7797B66AB4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FBCDD-1267-4EEB-AC23-12EEE695C9FC}"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2156-A8A4-4A80-9669-7797B66AB4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FBCDD-1267-4EEB-AC23-12EEE695C9FC}"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2156-A8A4-4A80-9669-7797B66AB4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ECFBCDD-1267-4EEB-AC23-12EEE695C9FC}" type="datetimeFigureOut">
              <a:rPr lang="en-US" smtClean="0"/>
              <a:t>4/5/2014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6622156-A8A4-4A80-9669-7797B66AB4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Rethinking Life – Rethinking Marriage</a:t>
            </a:r>
            <a:endParaRPr lang="en-US" b="1" dirty="0"/>
          </a:p>
        </p:txBody>
      </p:sp>
      <p:sp>
        <p:nvSpPr>
          <p:cNvPr id="3" name="Subtitle 2"/>
          <p:cNvSpPr>
            <a:spLocks noGrp="1"/>
          </p:cNvSpPr>
          <p:nvPr>
            <p:ph type="subTitle" idx="1"/>
          </p:nvPr>
        </p:nvSpPr>
        <p:spPr/>
        <p:txBody>
          <a:bodyPr>
            <a:normAutofit/>
          </a:bodyPr>
          <a:lstStyle/>
          <a:p>
            <a:r>
              <a:rPr lang="en-US" sz="3200" b="1" dirty="0" smtClean="0"/>
              <a:t>Matthew 5:27-32</a:t>
            </a:r>
            <a:endParaRPr lang="en-US" sz="3200" b="1" dirty="0"/>
          </a:p>
        </p:txBody>
      </p:sp>
    </p:spTree>
    <p:extLst>
      <p:ext uri="{BB962C8B-B14F-4D97-AF65-F5344CB8AC3E}">
        <p14:creationId xmlns:p14="http://schemas.microsoft.com/office/powerpoint/2010/main" val="243064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“Everyone who divorces his wife and marries another commits adultery, and he who marries a woman divorced from her husband commits adultery</a:t>
            </a:r>
            <a:r>
              <a:rPr lang="en-US" b="1" dirty="0" smtClean="0"/>
              <a:t>.”</a:t>
            </a:r>
            <a:endParaRPr lang="en-US" b="1" dirty="0"/>
          </a:p>
        </p:txBody>
      </p:sp>
      <p:sp>
        <p:nvSpPr>
          <p:cNvPr id="3" name="Title 2"/>
          <p:cNvSpPr>
            <a:spLocks noGrp="1"/>
          </p:cNvSpPr>
          <p:nvPr>
            <p:ph type="title"/>
          </p:nvPr>
        </p:nvSpPr>
        <p:spPr/>
        <p:txBody>
          <a:bodyPr/>
          <a:lstStyle/>
          <a:p>
            <a:r>
              <a:rPr lang="en-US" dirty="0"/>
              <a:t>Luke 16:18</a:t>
            </a:r>
          </a:p>
        </p:txBody>
      </p:sp>
    </p:spTree>
    <p:extLst>
      <p:ext uri="{BB962C8B-B14F-4D97-AF65-F5344CB8AC3E}">
        <p14:creationId xmlns:p14="http://schemas.microsoft.com/office/powerpoint/2010/main" val="386763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For a married woman is bound by law to her husband while he lives, but if her husband dies she is released from the law of </a:t>
            </a:r>
            <a:r>
              <a:rPr lang="en-US" b="1" dirty="0" smtClean="0"/>
              <a:t>marriage. </a:t>
            </a:r>
            <a:r>
              <a:rPr lang="en-US" b="1" dirty="0"/>
              <a:t>Accordingly, she will be called an adulteress if she lives with another man while her husband is alive. But if her husband dies, she is free from that law, and if she marries another man she is not an adulteress.</a:t>
            </a:r>
            <a:endParaRPr lang="en-US" b="1" dirty="0"/>
          </a:p>
        </p:txBody>
      </p:sp>
      <p:sp>
        <p:nvSpPr>
          <p:cNvPr id="3" name="Title 2"/>
          <p:cNvSpPr>
            <a:spLocks noGrp="1"/>
          </p:cNvSpPr>
          <p:nvPr>
            <p:ph type="title"/>
          </p:nvPr>
        </p:nvSpPr>
        <p:spPr/>
        <p:txBody>
          <a:bodyPr/>
          <a:lstStyle/>
          <a:p>
            <a:r>
              <a:rPr lang="en-US" dirty="0"/>
              <a:t>Romans 7:2-3</a:t>
            </a:r>
          </a:p>
        </p:txBody>
      </p:sp>
    </p:spTree>
    <p:extLst>
      <p:ext uri="{BB962C8B-B14F-4D97-AF65-F5344CB8AC3E}">
        <p14:creationId xmlns:p14="http://schemas.microsoft.com/office/powerpoint/2010/main" val="454314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To the married I give this charge (not I, but the Lord): the wife should not separate from her husband </a:t>
            </a:r>
            <a:r>
              <a:rPr lang="en-US" b="1" dirty="0" smtClean="0"/>
              <a:t>(</a:t>
            </a:r>
            <a:r>
              <a:rPr lang="en-US" b="1" dirty="0"/>
              <a:t>but if she does, she should remain unmarried or else be reconciled to her husband), and the husband should not divorce his wife.</a:t>
            </a:r>
            <a:endParaRPr lang="en-US" b="1" dirty="0"/>
          </a:p>
        </p:txBody>
      </p:sp>
      <p:sp>
        <p:nvSpPr>
          <p:cNvPr id="3" name="Title 2"/>
          <p:cNvSpPr>
            <a:spLocks noGrp="1"/>
          </p:cNvSpPr>
          <p:nvPr>
            <p:ph type="title"/>
          </p:nvPr>
        </p:nvSpPr>
        <p:spPr/>
        <p:txBody>
          <a:bodyPr/>
          <a:lstStyle/>
          <a:p>
            <a:r>
              <a:rPr lang="en-US" dirty="0"/>
              <a:t>1 Corinthians 7:10-11</a:t>
            </a:r>
          </a:p>
        </p:txBody>
      </p:sp>
    </p:spTree>
    <p:extLst>
      <p:ext uri="{BB962C8B-B14F-4D97-AF65-F5344CB8AC3E}">
        <p14:creationId xmlns:p14="http://schemas.microsoft.com/office/powerpoint/2010/main" val="212606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Let marriage be held in honor among all, and let the marriage bed be undefiled, for God will judge the sexually immoral and adulterous.</a:t>
            </a:r>
            <a:endParaRPr lang="en-US" b="1" dirty="0"/>
          </a:p>
        </p:txBody>
      </p:sp>
      <p:sp>
        <p:nvSpPr>
          <p:cNvPr id="3" name="Title 2"/>
          <p:cNvSpPr>
            <a:spLocks noGrp="1"/>
          </p:cNvSpPr>
          <p:nvPr>
            <p:ph type="title"/>
          </p:nvPr>
        </p:nvSpPr>
        <p:spPr/>
        <p:txBody>
          <a:bodyPr/>
          <a:lstStyle/>
          <a:p>
            <a:r>
              <a:rPr lang="en-US" dirty="0"/>
              <a:t>Hebrews 13:4</a:t>
            </a:r>
          </a:p>
        </p:txBody>
      </p:sp>
    </p:spTree>
    <p:extLst>
      <p:ext uri="{BB962C8B-B14F-4D97-AF65-F5344CB8AC3E}">
        <p14:creationId xmlns:p14="http://schemas.microsoft.com/office/powerpoint/2010/main" val="129874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t>Have I been seeing sexual </a:t>
            </a:r>
            <a:r>
              <a:rPr lang="en-US" sz="3200" b="1" u="sng" dirty="0"/>
              <a:t>purity</a:t>
            </a:r>
            <a:r>
              <a:rPr lang="en-US" sz="3200" b="1" dirty="0"/>
              <a:t> as an </a:t>
            </a:r>
            <a:r>
              <a:rPr lang="en-US" sz="3200" b="1" u="sng" dirty="0"/>
              <a:t>action</a:t>
            </a:r>
            <a:r>
              <a:rPr lang="en-US" sz="3200" b="1" dirty="0"/>
              <a:t> or a heart </a:t>
            </a:r>
            <a:r>
              <a:rPr lang="en-US" sz="3200" b="1" u="sng" dirty="0"/>
              <a:t>attitude</a:t>
            </a:r>
            <a:r>
              <a:rPr lang="en-US" sz="3200" b="1" dirty="0"/>
              <a:t>?</a:t>
            </a:r>
          </a:p>
          <a:p>
            <a:endParaRPr lang="en-US" sz="3200" b="1" dirty="0"/>
          </a:p>
          <a:p>
            <a:r>
              <a:rPr lang="en-US" sz="3200" b="1" dirty="0"/>
              <a:t>Have I </a:t>
            </a:r>
            <a:r>
              <a:rPr lang="en-US" sz="3200" b="1" u="sng" dirty="0"/>
              <a:t>internalized</a:t>
            </a:r>
            <a:r>
              <a:rPr lang="en-US" sz="3200" b="1" dirty="0"/>
              <a:t> the </a:t>
            </a:r>
            <a:r>
              <a:rPr lang="en-US" sz="3200" b="1" u="sng" dirty="0"/>
              <a:t>seriousness</a:t>
            </a:r>
            <a:r>
              <a:rPr lang="en-US" sz="3200" b="1" dirty="0"/>
              <a:t> of sin?</a:t>
            </a:r>
          </a:p>
        </p:txBody>
      </p:sp>
      <p:sp>
        <p:nvSpPr>
          <p:cNvPr id="2" name="Title 1"/>
          <p:cNvSpPr>
            <a:spLocks noGrp="1"/>
          </p:cNvSpPr>
          <p:nvPr>
            <p:ph type="title"/>
          </p:nvPr>
        </p:nvSpPr>
        <p:spPr/>
        <p:txBody>
          <a:bodyPr/>
          <a:lstStyle/>
          <a:p>
            <a:r>
              <a:rPr lang="en-US" b="1" dirty="0" smtClean="0"/>
              <a:t>What does that mean to me?</a:t>
            </a:r>
            <a:endParaRPr lang="en-US" b="1" dirty="0"/>
          </a:p>
        </p:txBody>
      </p:sp>
    </p:spTree>
    <p:extLst>
      <p:ext uri="{BB962C8B-B14F-4D97-AF65-F5344CB8AC3E}">
        <p14:creationId xmlns:p14="http://schemas.microsoft.com/office/powerpoint/2010/main" val="4079211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t>Have I taken marriage </a:t>
            </a:r>
            <a:r>
              <a:rPr lang="en-US" sz="3200" b="1" u="sng" dirty="0"/>
              <a:t>lightly</a:t>
            </a:r>
            <a:r>
              <a:rPr lang="en-US" sz="3200" b="1" dirty="0"/>
              <a:t> or as a </a:t>
            </a:r>
            <a:r>
              <a:rPr lang="en-US" sz="3200" b="1" u="sng" dirty="0"/>
              <a:t>life-long</a:t>
            </a:r>
            <a:r>
              <a:rPr lang="en-US" sz="3200" b="1" dirty="0"/>
              <a:t> commitment – </a:t>
            </a:r>
            <a:r>
              <a:rPr lang="en-US" sz="3200" b="1" u="sng" dirty="0"/>
              <a:t>no matter the outcome</a:t>
            </a:r>
            <a:r>
              <a:rPr lang="en-US" sz="3200" b="1" dirty="0"/>
              <a:t>?</a:t>
            </a:r>
          </a:p>
          <a:p>
            <a:endParaRPr lang="en-US" sz="3200" b="1" dirty="0"/>
          </a:p>
          <a:p>
            <a:r>
              <a:rPr lang="en-US" sz="3200" b="1" dirty="0"/>
              <a:t>I need to commit to having a </a:t>
            </a:r>
            <a:r>
              <a:rPr lang="en-US" sz="3200" b="1" u="sng" dirty="0"/>
              <a:t>pure</a:t>
            </a:r>
            <a:r>
              <a:rPr lang="en-US" sz="3200" b="1" dirty="0"/>
              <a:t> </a:t>
            </a:r>
            <a:r>
              <a:rPr lang="en-US" sz="3200" b="1" u="sng" dirty="0"/>
              <a:t>heart</a:t>
            </a:r>
            <a:r>
              <a:rPr lang="en-US" sz="3200" b="1" dirty="0"/>
              <a:t>.</a:t>
            </a:r>
          </a:p>
        </p:txBody>
      </p:sp>
      <p:sp>
        <p:nvSpPr>
          <p:cNvPr id="2" name="Title 1"/>
          <p:cNvSpPr>
            <a:spLocks noGrp="1"/>
          </p:cNvSpPr>
          <p:nvPr>
            <p:ph type="title"/>
          </p:nvPr>
        </p:nvSpPr>
        <p:spPr/>
        <p:txBody>
          <a:bodyPr/>
          <a:lstStyle/>
          <a:p>
            <a:r>
              <a:rPr lang="en-US" b="1" dirty="0" smtClean="0"/>
              <a:t>What does that mean to me?</a:t>
            </a:r>
            <a:endParaRPr lang="en-US" b="1" dirty="0"/>
          </a:p>
        </p:txBody>
      </p:sp>
    </p:spTree>
    <p:extLst>
      <p:ext uri="{BB962C8B-B14F-4D97-AF65-F5344CB8AC3E}">
        <p14:creationId xmlns:p14="http://schemas.microsoft.com/office/powerpoint/2010/main" val="3597085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t>I need to commit to seriously </a:t>
            </a:r>
            <a:r>
              <a:rPr lang="en-US" sz="3200" b="1" u="sng" dirty="0"/>
              <a:t>running</a:t>
            </a:r>
            <a:r>
              <a:rPr lang="en-US" sz="3200" b="1" dirty="0"/>
              <a:t> from </a:t>
            </a:r>
            <a:r>
              <a:rPr lang="en-US" sz="3200" b="1" u="sng" dirty="0"/>
              <a:t>sin</a:t>
            </a:r>
            <a:r>
              <a:rPr lang="en-US" sz="3200" b="1" dirty="0"/>
              <a:t>.</a:t>
            </a:r>
          </a:p>
          <a:p>
            <a:endParaRPr lang="en-US" sz="3200" b="1" dirty="0"/>
          </a:p>
          <a:p>
            <a:r>
              <a:rPr lang="en-US" sz="3200" b="1" dirty="0"/>
              <a:t>I need to make every effort to </a:t>
            </a:r>
            <a:r>
              <a:rPr lang="en-US" sz="3200" b="1" u="sng" dirty="0"/>
              <a:t>uphold</a:t>
            </a:r>
            <a:r>
              <a:rPr lang="en-US" sz="3200" b="1" dirty="0"/>
              <a:t> and </a:t>
            </a:r>
            <a:r>
              <a:rPr lang="en-US" sz="3200" b="1" u="sng" dirty="0"/>
              <a:t>restore</a:t>
            </a:r>
            <a:r>
              <a:rPr lang="en-US" sz="3200" b="1" dirty="0"/>
              <a:t> marriage.</a:t>
            </a:r>
          </a:p>
        </p:txBody>
      </p:sp>
      <p:sp>
        <p:nvSpPr>
          <p:cNvPr id="2" name="Title 1"/>
          <p:cNvSpPr>
            <a:spLocks noGrp="1"/>
          </p:cNvSpPr>
          <p:nvPr>
            <p:ph type="title"/>
          </p:nvPr>
        </p:nvSpPr>
        <p:spPr/>
        <p:txBody>
          <a:bodyPr/>
          <a:lstStyle/>
          <a:p>
            <a:r>
              <a:rPr lang="en-US" b="1" dirty="0" smtClean="0"/>
              <a:t>What does that mean to me?</a:t>
            </a:r>
            <a:endParaRPr lang="en-US" b="1" dirty="0"/>
          </a:p>
        </p:txBody>
      </p:sp>
    </p:spTree>
    <p:extLst>
      <p:ext uri="{BB962C8B-B14F-4D97-AF65-F5344CB8AC3E}">
        <p14:creationId xmlns:p14="http://schemas.microsoft.com/office/powerpoint/2010/main" val="1937796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smtClean="0"/>
              <a:t>Sexual </a:t>
            </a:r>
            <a:r>
              <a:rPr lang="en-US" sz="3200" b="1" u="sng" dirty="0"/>
              <a:t>purity</a:t>
            </a:r>
            <a:r>
              <a:rPr lang="en-US" sz="3200" b="1" dirty="0"/>
              <a:t> is more than </a:t>
            </a:r>
            <a:r>
              <a:rPr lang="en-US" sz="3200" b="1" u="sng" dirty="0"/>
              <a:t>sex</a:t>
            </a:r>
            <a:r>
              <a:rPr lang="en-US" sz="3200" b="1" dirty="0"/>
              <a:t>.</a:t>
            </a:r>
          </a:p>
          <a:p>
            <a:pPr lvl="1"/>
            <a:r>
              <a:rPr lang="en-US" sz="2800" b="1" dirty="0" smtClean="0"/>
              <a:t>The </a:t>
            </a:r>
            <a:r>
              <a:rPr lang="en-US" sz="2800" b="1" u="sng" dirty="0"/>
              <a:t>heart</a:t>
            </a:r>
            <a:r>
              <a:rPr lang="en-US" sz="2800" b="1" dirty="0"/>
              <a:t> is more telling than the </a:t>
            </a:r>
            <a:r>
              <a:rPr lang="en-US" sz="2800" b="1" u="sng" dirty="0"/>
              <a:t>act</a:t>
            </a:r>
            <a:r>
              <a:rPr lang="en-US" sz="2800" b="1" dirty="0" smtClean="0"/>
              <a:t>.</a:t>
            </a:r>
            <a:endParaRPr lang="en-US" sz="2800" b="1" dirty="0"/>
          </a:p>
        </p:txBody>
      </p:sp>
      <p:sp>
        <p:nvSpPr>
          <p:cNvPr id="2" name="Title 1"/>
          <p:cNvSpPr>
            <a:spLocks noGrp="1"/>
          </p:cNvSpPr>
          <p:nvPr>
            <p:ph type="title"/>
          </p:nvPr>
        </p:nvSpPr>
        <p:spPr/>
        <p:txBody>
          <a:bodyPr/>
          <a:lstStyle/>
          <a:p>
            <a:r>
              <a:rPr lang="en-US" b="1" dirty="0"/>
              <a:t>Rethinking Marriage</a:t>
            </a:r>
          </a:p>
        </p:txBody>
      </p:sp>
    </p:spTree>
    <p:extLst>
      <p:ext uri="{BB962C8B-B14F-4D97-AF65-F5344CB8AC3E}">
        <p14:creationId xmlns:p14="http://schemas.microsoft.com/office/powerpoint/2010/main" val="275553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t>Sexual </a:t>
            </a:r>
            <a:r>
              <a:rPr lang="en-US" sz="3200" b="1" u="sng" dirty="0"/>
              <a:t>purity</a:t>
            </a:r>
            <a:r>
              <a:rPr lang="en-US" sz="3200" b="1" dirty="0"/>
              <a:t> is more than </a:t>
            </a:r>
            <a:r>
              <a:rPr lang="en-US" sz="3200" b="1" u="sng" dirty="0"/>
              <a:t>sex</a:t>
            </a:r>
            <a:r>
              <a:rPr lang="en-US" sz="3200" b="1" dirty="0"/>
              <a:t>.</a:t>
            </a:r>
          </a:p>
          <a:p>
            <a:r>
              <a:rPr lang="en-US" sz="3200" b="1" dirty="0" smtClean="0"/>
              <a:t>The </a:t>
            </a:r>
            <a:r>
              <a:rPr lang="en-US" sz="3200" b="1" u="sng" dirty="0"/>
              <a:t>purity</a:t>
            </a:r>
            <a:r>
              <a:rPr lang="en-US" sz="3200" b="1" dirty="0"/>
              <a:t> of your </a:t>
            </a:r>
            <a:r>
              <a:rPr lang="en-US" sz="3200" b="1" u="sng" dirty="0"/>
              <a:t>heart</a:t>
            </a:r>
            <a:r>
              <a:rPr lang="en-US" sz="3200" b="1" dirty="0"/>
              <a:t> is </a:t>
            </a:r>
            <a:r>
              <a:rPr lang="en-US" sz="3200" b="1" u="sng" dirty="0"/>
              <a:t>crucial</a:t>
            </a:r>
            <a:r>
              <a:rPr lang="en-US" sz="3200" b="1" dirty="0"/>
              <a:t>.</a:t>
            </a:r>
          </a:p>
          <a:p>
            <a:pPr lvl="1"/>
            <a:r>
              <a:rPr lang="en-US" sz="2800" b="1" u="sng" dirty="0" smtClean="0"/>
              <a:t>Purity</a:t>
            </a:r>
            <a:r>
              <a:rPr lang="en-US" sz="2800" b="1" dirty="0" smtClean="0"/>
              <a:t> </a:t>
            </a:r>
            <a:r>
              <a:rPr lang="en-US" sz="2800" b="1" dirty="0"/>
              <a:t>is more important than </a:t>
            </a:r>
            <a:r>
              <a:rPr lang="en-US" sz="2800" b="1" u="sng" dirty="0"/>
              <a:t>sight</a:t>
            </a:r>
            <a:r>
              <a:rPr lang="en-US" sz="2800" b="1" dirty="0"/>
              <a:t>.</a:t>
            </a:r>
          </a:p>
          <a:p>
            <a:pPr lvl="1"/>
            <a:r>
              <a:rPr lang="en-US" sz="2800" b="1" u="sng" dirty="0" smtClean="0"/>
              <a:t>Purity</a:t>
            </a:r>
            <a:r>
              <a:rPr lang="en-US" sz="2800" b="1" dirty="0" smtClean="0"/>
              <a:t> </a:t>
            </a:r>
            <a:r>
              <a:rPr lang="en-US" sz="2800" b="1" dirty="0"/>
              <a:t>is more important than </a:t>
            </a:r>
            <a:r>
              <a:rPr lang="en-US" sz="2800" b="1" u="sng" dirty="0" smtClean="0"/>
              <a:t>ability</a:t>
            </a:r>
            <a:r>
              <a:rPr lang="en-US" sz="2800" b="1" dirty="0" smtClean="0"/>
              <a:t>.</a:t>
            </a:r>
            <a:endParaRPr lang="en-US" sz="2800" b="1" dirty="0"/>
          </a:p>
        </p:txBody>
      </p:sp>
      <p:sp>
        <p:nvSpPr>
          <p:cNvPr id="2" name="Title 1"/>
          <p:cNvSpPr>
            <a:spLocks noGrp="1"/>
          </p:cNvSpPr>
          <p:nvPr>
            <p:ph type="title"/>
          </p:nvPr>
        </p:nvSpPr>
        <p:spPr/>
        <p:txBody>
          <a:bodyPr/>
          <a:lstStyle/>
          <a:p>
            <a:r>
              <a:rPr lang="en-US" b="1" dirty="0"/>
              <a:t>Rethinking Marriage</a:t>
            </a:r>
            <a:endParaRPr lang="en-US" dirty="0"/>
          </a:p>
        </p:txBody>
      </p:sp>
    </p:spTree>
    <p:extLst>
      <p:ext uri="{BB962C8B-B14F-4D97-AF65-F5344CB8AC3E}">
        <p14:creationId xmlns:p14="http://schemas.microsoft.com/office/powerpoint/2010/main" val="80031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t>Sexual </a:t>
            </a:r>
            <a:r>
              <a:rPr lang="en-US" sz="3200" b="1" u="sng" dirty="0"/>
              <a:t>purity</a:t>
            </a:r>
            <a:r>
              <a:rPr lang="en-US" sz="3200" b="1" dirty="0"/>
              <a:t> is more than </a:t>
            </a:r>
            <a:r>
              <a:rPr lang="en-US" sz="3200" b="1" u="sng" dirty="0"/>
              <a:t>sex</a:t>
            </a:r>
            <a:r>
              <a:rPr lang="en-US" sz="3200" b="1" dirty="0"/>
              <a:t>.</a:t>
            </a:r>
          </a:p>
          <a:p>
            <a:r>
              <a:rPr lang="en-US" sz="3200" b="1" dirty="0" smtClean="0"/>
              <a:t>The </a:t>
            </a:r>
            <a:r>
              <a:rPr lang="en-US" sz="3200" b="1" u="sng" dirty="0"/>
              <a:t>purity</a:t>
            </a:r>
            <a:r>
              <a:rPr lang="en-US" sz="3200" b="1" dirty="0"/>
              <a:t> of your </a:t>
            </a:r>
            <a:r>
              <a:rPr lang="en-US" sz="3200" b="1" u="sng" dirty="0"/>
              <a:t>heart</a:t>
            </a:r>
            <a:r>
              <a:rPr lang="en-US" sz="3200" b="1" dirty="0"/>
              <a:t> is </a:t>
            </a:r>
            <a:r>
              <a:rPr lang="en-US" sz="3200" b="1" u="sng" dirty="0"/>
              <a:t>crucial</a:t>
            </a:r>
            <a:r>
              <a:rPr lang="en-US" sz="3200" b="1" dirty="0" smtClean="0"/>
              <a:t>.</a:t>
            </a:r>
          </a:p>
          <a:p>
            <a:r>
              <a:rPr lang="en-US" sz="3200" b="1" dirty="0" smtClean="0"/>
              <a:t>Marriage </a:t>
            </a:r>
            <a:r>
              <a:rPr lang="en-US" sz="3200" b="1" dirty="0"/>
              <a:t>is a </a:t>
            </a:r>
            <a:r>
              <a:rPr lang="en-US" sz="3200" b="1" u="sng" dirty="0"/>
              <a:t>life-long</a:t>
            </a:r>
            <a:r>
              <a:rPr lang="en-US" sz="3200" b="1" dirty="0"/>
              <a:t> </a:t>
            </a:r>
            <a:r>
              <a:rPr lang="en-US" sz="3200" b="1" dirty="0" smtClean="0"/>
              <a:t>commitment.</a:t>
            </a:r>
            <a:endParaRPr lang="en-US" sz="3200" b="1" dirty="0"/>
          </a:p>
          <a:p>
            <a:pPr lvl="1"/>
            <a:r>
              <a:rPr lang="en-US" sz="2800" b="1" dirty="0" smtClean="0"/>
              <a:t>It </a:t>
            </a:r>
            <a:r>
              <a:rPr lang="en-US" sz="2800" b="1" dirty="0"/>
              <a:t>is a </a:t>
            </a:r>
            <a:r>
              <a:rPr lang="en-US" sz="2800" b="1" u="sng" dirty="0"/>
              <a:t>life-long</a:t>
            </a:r>
            <a:r>
              <a:rPr lang="en-US" sz="2800" b="1" dirty="0"/>
              <a:t> commitment </a:t>
            </a:r>
            <a:r>
              <a:rPr lang="en-US" sz="2800" b="1" u="sng" dirty="0"/>
              <a:t>during</a:t>
            </a:r>
            <a:r>
              <a:rPr lang="en-US" sz="2800" b="1" dirty="0"/>
              <a:t> marriage.</a:t>
            </a:r>
          </a:p>
          <a:p>
            <a:pPr lvl="1"/>
            <a:r>
              <a:rPr lang="en-US" sz="2800" b="1" dirty="0" smtClean="0"/>
              <a:t>It </a:t>
            </a:r>
            <a:r>
              <a:rPr lang="en-US" sz="2800" b="1" dirty="0"/>
              <a:t>is a </a:t>
            </a:r>
            <a:r>
              <a:rPr lang="en-US" sz="2800" b="1" u="sng" dirty="0"/>
              <a:t>life-long</a:t>
            </a:r>
            <a:r>
              <a:rPr lang="en-US" sz="2800" b="1" dirty="0"/>
              <a:t> commitment </a:t>
            </a:r>
            <a:r>
              <a:rPr lang="en-US" sz="2800" b="1" u="sng" dirty="0"/>
              <a:t>after</a:t>
            </a:r>
            <a:r>
              <a:rPr lang="en-US" sz="2800" b="1" dirty="0"/>
              <a:t> </a:t>
            </a:r>
            <a:r>
              <a:rPr lang="en-US" sz="2800" b="1" dirty="0" smtClean="0"/>
              <a:t>divorce.</a:t>
            </a:r>
            <a:endParaRPr lang="en-US" sz="2800" b="1" dirty="0"/>
          </a:p>
        </p:txBody>
      </p:sp>
      <p:sp>
        <p:nvSpPr>
          <p:cNvPr id="2" name="Title 1"/>
          <p:cNvSpPr>
            <a:spLocks noGrp="1"/>
          </p:cNvSpPr>
          <p:nvPr>
            <p:ph type="title"/>
          </p:nvPr>
        </p:nvSpPr>
        <p:spPr/>
        <p:txBody>
          <a:bodyPr/>
          <a:lstStyle/>
          <a:p>
            <a:r>
              <a:rPr lang="en-US" b="1" dirty="0"/>
              <a:t>Rethinking Marriage</a:t>
            </a:r>
            <a:endParaRPr lang="en-US" dirty="0"/>
          </a:p>
        </p:txBody>
      </p:sp>
    </p:spTree>
    <p:extLst>
      <p:ext uri="{BB962C8B-B14F-4D97-AF65-F5344CB8AC3E}">
        <p14:creationId xmlns:p14="http://schemas.microsoft.com/office/powerpoint/2010/main" val="104022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And Pharisees came up to him and tested him by asking, “Is it lawful to divorce one's wife for any cause?” </a:t>
            </a:r>
            <a:r>
              <a:rPr lang="en-US" b="1" dirty="0" smtClean="0"/>
              <a:t>He </a:t>
            </a:r>
            <a:r>
              <a:rPr lang="en-US" b="1" dirty="0"/>
              <a:t>answered, “Have you not read that he who created them from the beginning made them male and female, </a:t>
            </a:r>
            <a:r>
              <a:rPr lang="en-US" b="1" dirty="0" smtClean="0"/>
              <a:t>and </a:t>
            </a:r>
            <a:r>
              <a:rPr lang="en-US" b="1" dirty="0"/>
              <a:t>said, ‘Therefore a man shall leave his father and his mother and hold fast to his wife, and the two shall become one flesh’? </a:t>
            </a:r>
            <a:r>
              <a:rPr lang="en-US" b="1" dirty="0" smtClean="0"/>
              <a:t>So </a:t>
            </a:r>
            <a:r>
              <a:rPr lang="en-US" b="1" dirty="0"/>
              <a:t>they are no longer two but one flesh. What therefore God has joined together, let not man separate</a:t>
            </a:r>
            <a:r>
              <a:rPr lang="en-US" b="1" dirty="0" smtClean="0"/>
              <a:t>.”</a:t>
            </a:r>
            <a:endParaRPr lang="en-US" b="1" dirty="0"/>
          </a:p>
        </p:txBody>
      </p:sp>
      <p:sp>
        <p:nvSpPr>
          <p:cNvPr id="3" name="Title 2"/>
          <p:cNvSpPr>
            <a:spLocks noGrp="1"/>
          </p:cNvSpPr>
          <p:nvPr>
            <p:ph type="title"/>
          </p:nvPr>
        </p:nvSpPr>
        <p:spPr/>
        <p:txBody>
          <a:bodyPr/>
          <a:lstStyle/>
          <a:p>
            <a:r>
              <a:rPr lang="en-US" dirty="0" smtClean="0"/>
              <a:t>Matthew 19:3-12</a:t>
            </a:r>
            <a:endParaRPr lang="en-US" dirty="0"/>
          </a:p>
        </p:txBody>
      </p:sp>
    </p:spTree>
    <p:extLst>
      <p:ext uri="{BB962C8B-B14F-4D97-AF65-F5344CB8AC3E}">
        <p14:creationId xmlns:p14="http://schemas.microsoft.com/office/powerpoint/2010/main" val="169654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smtClean="0"/>
              <a:t>They </a:t>
            </a:r>
            <a:r>
              <a:rPr lang="en-US" b="1" dirty="0"/>
              <a:t>said to him, “Why then did Moses command one to give a certificate of divorce and to send her away?” He said to them, “Because of your hardness of heart Moses allowed you to divorce your wives, but from the beginning it was not so. And I say to you: whoever divorces his wife, except for sexual immorality, and marries another, commits adultery.”</a:t>
            </a:r>
            <a:endParaRPr lang="en-US" b="1" dirty="0"/>
          </a:p>
        </p:txBody>
      </p:sp>
      <p:sp>
        <p:nvSpPr>
          <p:cNvPr id="3" name="Title 2"/>
          <p:cNvSpPr>
            <a:spLocks noGrp="1"/>
          </p:cNvSpPr>
          <p:nvPr>
            <p:ph type="title"/>
          </p:nvPr>
        </p:nvSpPr>
        <p:spPr/>
        <p:txBody>
          <a:bodyPr/>
          <a:lstStyle/>
          <a:p>
            <a:r>
              <a:rPr lang="en-US" dirty="0" smtClean="0"/>
              <a:t>Matthew 19:3-12</a:t>
            </a:r>
            <a:endParaRPr lang="en-US" dirty="0"/>
          </a:p>
        </p:txBody>
      </p:sp>
    </p:spTree>
    <p:extLst>
      <p:ext uri="{BB962C8B-B14F-4D97-AF65-F5344CB8AC3E}">
        <p14:creationId xmlns:p14="http://schemas.microsoft.com/office/powerpoint/2010/main" val="635002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The disciples said to him, “If such is the case of a man with his wife, it is better not to marry.” But he said to them, “Not everyone can receive this saying, but only those to whom it is given. For there are eunuchs who have been so from birth, and there are eunuchs who have been made eunuchs by men, and there are eunuchs who have made themselves eunuchs for the sake of the kingdom of heaven. Let the one who is able to receive this receive it.”</a:t>
            </a:r>
            <a:endParaRPr lang="en-US" b="1" dirty="0"/>
          </a:p>
        </p:txBody>
      </p:sp>
      <p:sp>
        <p:nvSpPr>
          <p:cNvPr id="3" name="Title 2"/>
          <p:cNvSpPr>
            <a:spLocks noGrp="1"/>
          </p:cNvSpPr>
          <p:nvPr>
            <p:ph type="title"/>
          </p:nvPr>
        </p:nvSpPr>
        <p:spPr/>
        <p:txBody>
          <a:bodyPr/>
          <a:lstStyle/>
          <a:p>
            <a:r>
              <a:rPr lang="en-US" dirty="0" smtClean="0"/>
              <a:t>Matthew 19:3-12</a:t>
            </a:r>
            <a:endParaRPr lang="en-US" dirty="0"/>
          </a:p>
        </p:txBody>
      </p:sp>
    </p:spTree>
    <p:extLst>
      <p:ext uri="{BB962C8B-B14F-4D97-AF65-F5344CB8AC3E}">
        <p14:creationId xmlns:p14="http://schemas.microsoft.com/office/powerpoint/2010/main" val="236106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0"/>
            <a:ext cx="7745505" cy="4343401"/>
          </a:xfrm>
        </p:spPr>
        <p:txBody>
          <a:bodyPr>
            <a:noAutofit/>
          </a:bodyPr>
          <a:lstStyle/>
          <a:p>
            <a:pPr marL="0" indent="0">
              <a:buNone/>
            </a:pPr>
            <a:r>
              <a:rPr lang="en-US" b="1" dirty="0"/>
              <a:t>And Pharisees came up and in order to test him asked, “Is it lawful for a man to divorce his wife?” </a:t>
            </a:r>
            <a:r>
              <a:rPr lang="en-US" b="1" dirty="0" smtClean="0"/>
              <a:t>He </a:t>
            </a:r>
            <a:r>
              <a:rPr lang="en-US" b="1" dirty="0"/>
              <a:t>answered them, “What did Moses command you?” </a:t>
            </a:r>
            <a:r>
              <a:rPr lang="en-US" b="1" dirty="0" smtClean="0"/>
              <a:t>They </a:t>
            </a:r>
            <a:r>
              <a:rPr lang="en-US" b="1" dirty="0"/>
              <a:t>said, “Moses allowed a man to write a certificate of divorce and to send her away</a:t>
            </a:r>
            <a:r>
              <a:rPr lang="en-US" b="1" dirty="0" smtClean="0"/>
              <a:t>.” </a:t>
            </a:r>
            <a:r>
              <a:rPr lang="en-US" b="1" dirty="0"/>
              <a:t>And Jesus said to them, “Because of your hardness of heart he wrote you this commandment. </a:t>
            </a:r>
            <a:r>
              <a:rPr lang="en-US" b="1" dirty="0" smtClean="0"/>
              <a:t>But </a:t>
            </a:r>
            <a:r>
              <a:rPr lang="en-US" b="1" dirty="0"/>
              <a:t>from the beginning of creation, ‘God made them male and female.’ </a:t>
            </a:r>
            <a:r>
              <a:rPr lang="en-US" b="1" dirty="0" smtClean="0"/>
              <a:t>‘</a:t>
            </a:r>
            <a:r>
              <a:rPr lang="en-US" b="1" dirty="0"/>
              <a:t>Therefore a man shall leave his father and mother and hold fast to his </a:t>
            </a:r>
            <a:r>
              <a:rPr lang="en-US" b="1" dirty="0" smtClean="0"/>
              <a:t>wife, </a:t>
            </a:r>
            <a:r>
              <a:rPr lang="en-US" b="1" dirty="0"/>
              <a:t>and the two shall become one flesh.’ So they are no longer two but one flesh. </a:t>
            </a:r>
            <a:r>
              <a:rPr lang="en-US" b="1" dirty="0" smtClean="0"/>
              <a:t>What </a:t>
            </a:r>
            <a:r>
              <a:rPr lang="en-US" b="1" dirty="0"/>
              <a:t>therefore God has joined together, let not man separate</a:t>
            </a:r>
            <a:r>
              <a:rPr lang="en-US" b="1" dirty="0" smtClean="0"/>
              <a:t>.”</a:t>
            </a:r>
            <a:endParaRPr lang="en-US" b="1" dirty="0"/>
          </a:p>
        </p:txBody>
      </p:sp>
      <p:sp>
        <p:nvSpPr>
          <p:cNvPr id="3" name="Title 2"/>
          <p:cNvSpPr>
            <a:spLocks noGrp="1"/>
          </p:cNvSpPr>
          <p:nvPr>
            <p:ph type="title"/>
          </p:nvPr>
        </p:nvSpPr>
        <p:spPr/>
        <p:txBody>
          <a:bodyPr/>
          <a:lstStyle/>
          <a:p>
            <a:r>
              <a:rPr lang="en-US" dirty="0"/>
              <a:t>Mark 10:2-12</a:t>
            </a:r>
          </a:p>
        </p:txBody>
      </p:sp>
    </p:spTree>
    <p:extLst>
      <p:ext uri="{BB962C8B-B14F-4D97-AF65-F5344CB8AC3E}">
        <p14:creationId xmlns:p14="http://schemas.microsoft.com/office/powerpoint/2010/main" val="228154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10 And in the house the disciples asked him again about this matter. 11 And he said to them, “Whoever divorces his wife and marries another commits adultery against her, 12 and if she divorces her husband and marries another, she commits adultery.”</a:t>
            </a:r>
            <a:endParaRPr lang="en-US" b="1" dirty="0"/>
          </a:p>
        </p:txBody>
      </p:sp>
      <p:sp>
        <p:nvSpPr>
          <p:cNvPr id="3" name="Title 2"/>
          <p:cNvSpPr>
            <a:spLocks noGrp="1"/>
          </p:cNvSpPr>
          <p:nvPr>
            <p:ph type="title"/>
          </p:nvPr>
        </p:nvSpPr>
        <p:spPr/>
        <p:txBody>
          <a:bodyPr/>
          <a:lstStyle/>
          <a:p>
            <a:r>
              <a:rPr lang="en-US" dirty="0"/>
              <a:t>Mark 10:2-12</a:t>
            </a:r>
          </a:p>
        </p:txBody>
      </p:sp>
    </p:spTree>
    <p:extLst>
      <p:ext uri="{BB962C8B-B14F-4D97-AF65-F5344CB8AC3E}">
        <p14:creationId xmlns:p14="http://schemas.microsoft.com/office/powerpoint/2010/main" val="2554058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140</TotalTime>
  <Words>841</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Rethinking Life – Rethinking Marriage</vt:lpstr>
      <vt:lpstr>Rethinking Marriage</vt:lpstr>
      <vt:lpstr>Rethinking Marriage</vt:lpstr>
      <vt:lpstr>Rethinking Marriage</vt:lpstr>
      <vt:lpstr>Matthew 19:3-12</vt:lpstr>
      <vt:lpstr>Matthew 19:3-12</vt:lpstr>
      <vt:lpstr>Matthew 19:3-12</vt:lpstr>
      <vt:lpstr>Mark 10:2-12</vt:lpstr>
      <vt:lpstr>Mark 10:2-12</vt:lpstr>
      <vt:lpstr>Luke 16:18</vt:lpstr>
      <vt:lpstr>Romans 7:2-3</vt:lpstr>
      <vt:lpstr>1 Corinthians 7:10-11</vt:lpstr>
      <vt:lpstr>Hebrews 13:4</vt:lpstr>
      <vt:lpstr>What does that mean to me?</vt:lpstr>
      <vt:lpstr>What does that mean to me?</vt:lpstr>
      <vt:lpstr>What does that mean to me?</vt:lpstr>
    </vt:vector>
  </TitlesOfParts>
  <Company>Liberty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Blessing</dc:title>
  <dc:creator>Pastor Trevor Guiles</dc:creator>
  <cp:lastModifiedBy>Pastor Trevor Guiles</cp:lastModifiedBy>
  <cp:revision>21</cp:revision>
  <dcterms:created xsi:type="dcterms:W3CDTF">2014-03-07T18:25:10Z</dcterms:created>
  <dcterms:modified xsi:type="dcterms:W3CDTF">2014-04-05T18:37:15Z</dcterms:modified>
</cp:coreProperties>
</file>